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1954" r:id="rId5"/>
    <p:sldId id="1959" r:id="rId6"/>
    <p:sldId id="1958" r:id="rId7"/>
    <p:sldId id="3251" r:id="rId8"/>
    <p:sldId id="3254" r:id="rId9"/>
    <p:sldId id="3253" r:id="rId10"/>
    <p:sldId id="3255" r:id="rId11"/>
    <p:sldId id="3252" r:id="rId12"/>
    <p:sldId id="3256" r:id="rId13"/>
    <p:sldId id="3258" r:id="rId14"/>
    <p:sldId id="3257" r:id="rId15"/>
    <p:sldId id="3259" r:id="rId16"/>
    <p:sldId id="3267" r:id="rId17"/>
    <p:sldId id="3279" r:id="rId18"/>
    <p:sldId id="3261" r:id="rId19"/>
    <p:sldId id="3262" r:id="rId20"/>
    <p:sldId id="3265" r:id="rId21"/>
    <p:sldId id="3264" r:id="rId22"/>
    <p:sldId id="3268" r:id="rId23"/>
    <p:sldId id="3276" r:id="rId24"/>
    <p:sldId id="3269" r:id="rId25"/>
    <p:sldId id="3270" r:id="rId26"/>
    <p:sldId id="3271" r:id="rId27"/>
    <p:sldId id="3272" r:id="rId28"/>
    <p:sldId id="3273" r:id="rId29"/>
    <p:sldId id="3274" r:id="rId30"/>
    <p:sldId id="3275" r:id="rId31"/>
    <p:sldId id="3277" r:id="rId32"/>
    <p:sldId id="3278" r:id="rId33"/>
    <p:sldId id="3280" r:id="rId34"/>
    <p:sldId id="3281" r:id="rId35"/>
    <p:sldId id="3282" r:id="rId36"/>
    <p:sldId id="3320" r:id="rId37"/>
    <p:sldId id="3321" r:id="rId38"/>
    <p:sldId id="3323" r:id="rId39"/>
    <p:sldId id="3325" r:id="rId40"/>
    <p:sldId id="3326" r:id="rId41"/>
    <p:sldId id="3328" r:id="rId42"/>
    <p:sldId id="3331" r:id="rId43"/>
    <p:sldId id="3332" r:id="rId44"/>
    <p:sldId id="3333" r:id="rId45"/>
    <p:sldId id="3371" r:id="rId46"/>
    <p:sldId id="3336" r:id="rId47"/>
    <p:sldId id="3337" r:id="rId48"/>
    <p:sldId id="3338" r:id="rId49"/>
    <p:sldId id="3376" r:id="rId50"/>
    <p:sldId id="3377" r:id="rId51"/>
    <p:sldId id="3378" r:id="rId52"/>
    <p:sldId id="3379" r:id="rId53"/>
    <p:sldId id="3380" r:id="rId54"/>
    <p:sldId id="3381" r:id="rId55"/>
    <p:sldId id="3382" r:id="rId56"/>
    <p:sldId id="3383" r:id="rId57"/>
    <p:sldId id="3384" r:id="rId58"/>
    <p:sldId id="3385" r:id="rId59"/>
    <p:sldId id="3243" r:id="rId60"/>
    <p:sldId id="3386" r:id="rId61"/>
    <p:sldId id="2022" r:id="rId62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CE1620"/>
    <a:srgbClr val="777777"/>
    <a:srgbClr val="070707"/>
    <a:srgbClr val="0E3689"/>
    <a:srgbClr val="1D9CE4"/>
    <a:srgbClr val="FFD53A"/>
    <a:srgbClr val="702076"/>
    <a:srgbClr val="5EBF33"/>
    <a:srgbClr val="FD7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E5811-4DF4-450D-A99D-37EAE592ED9D}" v="974" dt="2022-12-22T07:22:39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4360" autoAdjust="0"/>
  </p:normalViewPr>
  <p:slideViewPr>
    <p:cSldViewPr snapToGrid="0" snapToObjects="1">
      <p:cViewPr varScale="1">
        <p:scale>
          <a:sx n="107" d="100"/>
          <a:sy n="107" d="100"/>
        </p:scale>
        <p:origin x="1086" y="150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a Gurumani - C40450" userId="41520e58-8f0e-48d5-85d4-b2a14fac3a84" providerId="ADAL" clId="{E8AE5811-4DF4-450D-A99D-37EAE592ED9D}"/>
    <pc:docChg chg="undo redo custSel addSld delSld modSld sldOrd">
      <pc:chgData name="Swapna Gurumani - C40450" userId="41520e58-8f0e-48d5-85d4-b2a14fac3a84" providerId="ADAL" clId="{E8AE5811-4DF4-450D-A99D-37EAE592ED9D}" dt="2022-12-22T07:24:35.403" v="4173" actId="1036"/>
      <pc:docMkLst>
        <pc:docMk/>
      </pc:docMkLst>
      <pc:sldChg chg="addSp delSp modSp mod">
        <pc:chgData name="Swapna Gurumani - C40450" userId="41520e58-8f0e-48d5-85d4-b2a14fac3a84" providerId="ADAL" clId="{E8AE5811-4DF4-450D-A99D-37EAE592ED9D}" dt="2022-12-22T00:31:03.707" v="49" actId="478"/>
        <pc:sldMkLst>
          <pc:docMk/>
          <pc:sldMk cId="2176522384" sldId="1954"/>
        </pc:sldMkLst>
        <pc:spChg chg="mod">
          <ac:chgData name="Swapna Gurumani - C40450" userId="41520e58-8f0e-48d5-85d4-b2a14fac3a84" providerId="ADAL" clId="{E8AE5811-4DF4-450D-A99D-37EAE592ED9D}" dt="2022-12-22T00:30:34.539" v="44" actId="20577"/>
          <ac:spMkLst>
            <pc:docMk/>
            <pc:sldMk cId="2176522384" sldId="1954"/>
            <ac:spMk id="2" creationId="{5E8D854E-F0FA-DA43-9468-0509537A29BE}"/>
          </ac:spMkLst>
        </pc:spChg>
        <pc:spChg chg="del">
          <ac:chgData name="Swapna Gurumani - C40450" userId="41520e58-8f0e-48d5-85d4-b2a14fac3a84" providerId="ADAL" clId="{E8AE5811-4DF4-450D-A99D-37EAE592ED9D}" dt="2022-12-22T00:30:43.196" v="45" actId="478"/>
          <ac:spMkLst>
            <pc:docMk/>
            <pc:sldMk cId="2176522384" sldId="1954"/>
            <ac:spMk id="3" creationId="{2373D081-4997-FF4D-B75C-F6275A20E91D}"/>
          </ac:spMkLst>
        </pc:spChg>
        <pc:spChg chg="del">
          <ac:chgData name="Swapna Gurumani - C40450" userId="41520e58-8f0e-48d5-85d4-b2a14fac3a84" providerId="ADAL" clId="{E8AE5811-4DF4-450D-A99D-37EAE592ED9D}" dt="2022-12-22T00:30:47.150" v="48" actId="478"/>
          <ac:spMkLst>
            <pc:docMk/>
            <pc:sldMk cId="2176522384" sldId="1954"/>
            <ac:spMk id="4" creationId="{288F16D4-E23A-8B42-AEFF-22E5AFC9F8F0}"/>
          </ac:spMkLst>
        </pc:spChg>
        <pc:spChg chg="add del mod">
          <ac:chgData name="Swapna Gurumani - C40450" userId="41520e58-8f0e-48d5-85d4-b2a14fac3a84" providerId="ADAL" clId="{E8AE5811-4DF4-450D-A99D-37EAE592ED9D}" dt="2022-12-22T00:30:45.233" v="47" actId="478"/>
          <ac:spMkLst>
            <pc:docMk/>
            <pc:sldMk cId="2176522384" sldId="1954"/>
            <ac:spMk id="6" creationId="{F797C8C1-03C4-9ED6-0C92-F317D8785609}"/>
          </ac:spMkLst>
        </pc:spChg>
        <pc:spChg chg="add del mod">
          <ac:chgData name="Swapna Gurumani - C40450" userId="41520e58-8f0e-48d5-85d4-b2a14fac3a84" providerId="ADAL" clId="{E8AE5811-4DF4-450D-A99D-37EAE592ED9D}" dt="2022-12-22T00:31:03.707" v="49" actId="478"/>
          <ac:spMkLst>
            <pc:docMk/>
            <pc:sldMk cId="2176522384" sldId="1954"/>
            <ac:spMk id="8" creationId="{362A14AE-C5B8-1FAB-21D4-C1AEAE35D76E}"/>
          </ac:spMkLst>
        </pc:spChg>
      </pc:sldChg>
      <pc:sldChg chg="addSp delSp modSp mod">
        <pc:chgData name="Swapna Gurumani - C40450" userId="41520e58-8f0e-48d5-85d4-b2a14fac3a84" providerId="ADAL" clId="{E8AE5811-4DF4-450D-A99D-37EAE592ED9D}" dt="2022-12-22T00:33:16.918" v="234" actId="20577"/>
        <pc:sldMkLst>
          <pc:docMk/>
          <pc:sldMk cId="3705613229" sldId="1958"/>
        </pc:sldMkLst>
        <pc:spChg chg="mod">
          <ac:chgData name="Swapna Gurumani - C40450" userId="41520e58-8f0e-48d5-85d4-b2a14fac3a84" providerId="ADAL" clId="{E8AE5811-4DF4-450D-A99D-37EAE592ED9D}" dt="2022-12-22T00:33:16.918" v="234" actId="20577"/>
          <ac:spMkLst>
            <pc:docMk/>
            <pc:sldMk cId="3705613229" sldId="1958"/>
            <ac:spMk id="2" creationId="{2D8D5AD1-9690-5240-8658-BB480F7CE2E7}"/>
          </ac:spMkLst>
        </pc:spChg>
        <pc:spChg chg="del">
          <ac:chgData name="Swapna Gurumani - C40450" userId="41520e58-8f0e-48d5-85d4-b2a14fac3a84" providerId="ADAL" clId="{E8AE5811-4DF4-450D-A99D-37EAE592ED9D}" dt="2022-12-22T00:33:06.081" v="216" actId="478"/>
          <ac:spMkLst>
            <pc:docMk/>
            <pc:sldMk cId="3705613229" sldId="1958"/>
            <ac:spMk id="3" creationId="{97932421-4259-2644-8AE9-B73E6A931949}"/>
          </ac:spMkLst>
        </pc:spChg>
        <pc:spChg chg="add del mod">
          <ac:chgData name="Swapna Gurumani - C40450" userId="41520e58-8f0e-48d5-85d4-b2a14fac3a84" providerId="ADAL" clId="{E8AE5811-4DF4-450D-A99D-37EAE592ED9D}" dt="2022-12-22T00:33:08.422" v="217" actId="478"/>
          <ac:spMkLst>
            <pc:docMk/>
            <pc:sldMk cId="3705613229" sldId="1958"/>
            <ac:spMk id="5" creationId="{DCFC3761-657B-809F-6055-C4E8BBA4C781}"/>
          </ac:spMkLst>
        </pc:spChg>
      </pc:sldChg>
      <pc:sldChg chg="modSp mod modAnim">
        <pc:chgData name="Swapna Gurumani - C40450" userId="41520e58-8f0e-48d5-85d4-b2a14fac3a84" providerId="ADAL" clId="{E8AE5811-4DF4-450D-A99D-37EAE592ED9D}" dt="2022-12-22T00:32:27.835" v="215" actId="20577"/>
        <pc:sldMkLst>
          <pc:docMk/>
          <pc:sldMk cId="2441716438" sldId="1959"/>
        </pc:sldMkLst>
        <pc:spChg chg="mod">
          <ac:chgData name="Swapna Gurumani - C40450" userId="41520e58-8f0e-48d5-85d4-b2a14fac3a84" providerId="ADAL" clId="{E8AE5811-4DF4-450D-A99D-37EAE592ED9D}" dt="2022-12-22T00:31:24.115" v="50" actId="6549"/>
          <ac:spMkLst>
            <pc:docMk/>
            <pc:sldMk cId="2441716438" sldId="1959"/>
            <ac:spMk id="2" creationId="{95AC07ED-0E8F-3341-BD66-CC6F287C0B94}"/>
          </ac:spMkLst>
        </pc:spChg>
        <pc:spChg chg="mod">
          <ac:chgData name="Swapna Gurumani - C40450" userId="41520e58-8f0e-48d5-85d4-b2a14fac3a84" providerId="ADAL" clId="{E8AE5811-4DF4-450D-A99D-37EAE592ED9D}" dt="2022-12-22T00:32:27.835" v="215" actId="20577"/>
          <ac:spMkLst>
            <pc:docMk/>
            <pc:sldMk cId="2441716438" sldId="1959"/>
            <ac:spMk id="3" creationId="{BE6B6E4B-58BC-984B-B688-8AAF041C561C}"/>
          </ac:spMkLst>
        </pc:spChg>
        <pc:picChg chg="mod">
          <ac:chgData name="Swapna Gurumani - C40450" userId="41520e58-8f0e-48d5-85d4-b2a14fac3a84" providerId="ADAL" clId="{E8AE5811-4DF4-450D-A99D-37EAE592ED9D}" dt="2022-12-22T00:31:45.795" v="83" actId="1076"/>
          <ac:picMkLst>
            <pc:docMk/>
            <pc:sldMk cId="2441716438" sldId="1959"/>
            <ac:picMk id="4" creationId="{0004D86A-43EF-404F-9511-0C5C025B2EE8}"/>
          </ac:picMkLst>
        </pc:picChg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653411" sldId="1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555547021" sldId="199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58303614" sldId="250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5655040" sldId="255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45955651" sldId="255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02107926" sldId="25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975063725" sldId="278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806440793" sldId="281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458875893" sldId="2816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120999636" sldId="28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11013797" sldId="29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054900824" sldId="2922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4058713" sldId="2923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766895385" sldId="2924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85380230" sldId="2925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53643218" sldId="295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963290973" sldId="295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635431527" sldId="295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118442301" sldId="296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623385737" sldId="296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51959587" sldId="2962"/>
        </pc:sldMkLst>
      </pc:sldChg>
      <pc:sldChg chg="add del">
        <pc:chgData name="Swapna Gurumani - C40450" userId="41520e58-8f0e-48d5-85d4-b2a14fac3a84" providerId="ADAL" clId="{E8AE5811-4DF4-450D-A99D-37EAE592ED9D}" dt="2022-12-22T04:57:06.973" v="2035" actId="47"/>
        <pc:sldMkLst>
          <pc:docMk/>
          <pc:sldMk cId="295691441" sldId="315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276385995" sldId="317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51951299" sldId="318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525563334" sldId="3217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1691743006" sldId="321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817830644" sldId="321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2175046" sldId="3220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231467613" sldId="3221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719610944" sldId="3248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62066845" sldId="3249"/>
        </pc:sldMkLst>
      </pc:sldChg>
      <pc:sldChg chg="del">
        <pc:chgData name="Swapna Gurumani - C40450" userId="41520e58-8f0e-48d5-85d4-b2a14fac3a84" providerId="ADAL" clId="{E8AE5811-4DF4-450D-A99D-37EAE592ED9D}" dt="2022-12-22T00:57:32.174" v="519" actId="47"/>
        <pc:sldMkLst>
          <pc:docMk/>
          <pc:sldMk cId="37220961" sldId="3250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0:56:38.316" v="518"/>
        <pc:sldMkLst>
          <pc:docMk/>
          <pc:sldMk cId="4180148539" sldId="3251"/>
        </pc:sldMkLst>
        <pc:spChg chg="mod">
          <ac:chgData name="Swapna Gurumani - C40450" userId="41520e58-8f0e-48d5-85d4-b2a14fac3a84" providerId="ADAL" clId="{E8AE5811-4DF4-450D-A99D-37EAE592ED9D}" dt="2022-12-22T00:33:55.574" v="259" actId="20577"/>
          <ac:spMkLst>
            <pc:docMk/>
            <pc:sldMk cId="4180148539" sldId="3251"/>
            <ac:spMk id="2" creationId="{ADDE5AA9-677E-54EA-EBE2-53D669900320}"/>
          </ac:spMkLst>
        </pc:spChg>
        <pc:spChg chg="del">
          <ac:chgData name="Swapna Gurumani - C40450" userId="41520e58-8f0e-48d5-85d4-b2a14fac3a84" providerId="ADAL" clId="{E8AE5811-4DF4-450D-A99D-37EAE592ED9D}" dt="2022-12-22T00:34:04.850" v="260" actId="931"/>
          <ac:spMkLst>
            <pc:docMk/>
            <pc:sldMk cId="4180148539" sldId="3251"/>
            <ac:spMk id="3" creationId="{B818F6E5-BEAC-FAFF-71ED-5F8D2BBA50E9}"/>
          </ac:spMkLst>
        </pc:spChg>
        <pc:spChg chg="add mod">
          <ac:chgData name="Swapna Gurumani - C40450" userId="41520e58-8f0e-48d5-85d4-b2a14fac3a84" providerId="ADAL" clId="{E8AE5811-4DF4-450D-A99D-37EAE592ED9D}" dt="2022-12-22T00:34:56.233" v="265" actId="14100"/>
          <ac:spMkLst>
            <pc:docMk/>
            <pc:sldMk cId="4180148539" sldId="3251"/>
            <ac:spMk id="6" creationId="{5FDDE7B5-C77A-6C5C-1155-46D4E1DAEF4B}"/>
          </ac:spMkLst>
        </pc:spChg>
        <pc:spChg chg="add del mod">
          <ac:chgData name="Swapna Gurumani - C40450" userId="41520e58-8f0e-48d5-85d4-b2a14fac3a84" providerId="ADAL" clId="{E8AE5811-4DF4-450D-A99D-37EAE592ED9D}" dt="2022-12-22T00:37:02.665" v="300" actId="478"/>
          <ac:spMkLst>
            <pc:docMk/>
            <pc:sldMk cId="4180148539" sldId="3251"/>
            <ac:spMk id="7" creationId="{8705FE28-E39B-AA57-8E6E-2FAAD99C088C}"/>
          </ac:spMkLst>
        </pc:spChg>
        <pc:spChg chg="add del">
          <ac:chgData name="Swapna Gurumani - C40450" userId="41520e58-8f0e-48d5-85d4-b2a14fac3a84" providerId="ADAL" clId="{E8AE5811-4DF4-450D-A99D-37EAE592ED9D}" dt="2022-12-22T00:36:10.657" v="272" actId="478"/>
          <ac:spMkLst>
            <pc:docMk/>
            <pc:sldMk cId="4180148539" sldId="3251"/>
            <ac:spMk id="8" creationId="{89DC11FA-FB59-0EB7-B484-7D24AF09886F}"/>
          </ac:spMkLst>
        </pc:spChg>
        <pc:spChg chg="add del">
          <ac:chgData name="Swapna Gurumani - C40450" userId="41520e58-8f0e-48d5-85d4-b2a14fac3a84" providerId="ADAL" clId="{E8AE5811-4DF4-450D-A99D-37EAE592ED9D}" dt="2022-12-22T00:35:56.745" v="270" actId="478"/>
          <ac:spMkLst>
            <pc:docMk/>
            <pc:sldMk cId="4180148539" sldId="3251"/>
            <ac:spMk id="9" creationId="{2773E9F2-B533-D4A7-A6EE-1D896DFE1820}"/>
          </ac:spMkLst>
        </pc:spChg>
        <pc:spChg chg="add mod">
          <ac:chgData name="Swapna Gurumani - C40450" userId="41520e58-8f0e-48d5-85d4-b2a14fac3a84" providerId="ADAL" clId="{E8AE5811-4DF4-450D-A99D-37EAE592ED9D}" dt="2022-12-22T00:37:19.074" v="305" actId="1036"/>
          <ac:spMkLst>
            <pc:docMk/>
            <pc:sldMk cId="4180148539" sldId="3251"/>
            <ac:spMk id="10" creationId="{DD5A2D43-BAAD-49D4-F409-DCC51516806B}"/>
          </ac:spMkLst>
        </pc:spChg>
        <pc:spChg chg="add mod">
          <ac:chgData name="Swapna Gurumani - C40450" userId="41520e58-8f0e-48d5-85d4-b2a14fac3a84" providerId="ADAL" clId="{E8AE5811-4DF4-450D-A99D-37EAE592ED9D}" dt="2022-12-22T00:38:12.371" v="310" actId="14100"/>
          <ac:spMkLst>
            <pc:docMk/>
            <pc:sldMk cId="4180148539" sldId="3251"/>
            <ac:spMk id="11" creationId="{5E6E4F78-A699-9552-1517-D0DDDBB57CB0}"/>
          </ac:spMkLst>
        </pc:spChg>
        <pc:spChg chg="add del mod">
          <ac:chgData name="Swapna Gurumani - C40450" userId="41520e58-8f0e-48d5-85d4-b2a14fac3a84" providerId="ADAL" clId="{E8AE5811-4DF4-450D-A99D-37EAE592ED9D}" dt="2022-12-22T00:47:59.262" v="417" actId="21"/>
          <ac:spMkLst>
            <pc:docMk/>
            <pc:sldMk cId="4180148539" sldId="3251"/>
            <ac:spMk id="12" creationId="{5BCA955F-152A-FE56-C48D-3BA3EF7F7C70}"/>
          </ac:spMkLst>
        </pc:spChg>
        <pc:spChg chg="add mod">
          <ac:chgData name="Swapna Gurumani - C40450" userId="41520e58-8f0e-48d5-85d4-b2a14fac3a84" providerId="ADAL" clId="{E8AE5811-4DF4-450D-A99D-37EAE592ED9D}" dt="2022-12-22T00:39:45.344" v="329" actId="14100"/>
          <ac:spMkLst>
            <pc:docMk/>
            <pc:sldMk cId="4180148539" sldId="3251"/>
            <ac:spMk id="13" creationId="{43205FB4-F701-C13B-41B3-CDE2710BE410}"/>
          </ac:spMkLst>
        </pc:spChg>
        <pc:spChg chg="add mod">
          <ac:chgData name="Swapna Gurumani - C40450" userId="41520e58-8f0e-48d5-85d4-b2a14fac3a84" providerId="ADAL" clId="{E8AE5811-4DF4-450D-A99D-37EAE592ED9D}" dt="2022-12-22T00:40:55.023" v="337" actId="14100"/>
          <ac:spMkLst>
            <pc:docMk/>
            <pc:sldMk cId="4180148539" sldId="3251"/>
            <ac:spMk id="14" creationId="{0AF99096-D6C2-F296-F5EF-2ED6308A224C}"/>
          </ac:spMkLst>
        </pc:spChg>
        <pc:spChg chg="add del mod">
          <ac:chgData name="Swapna Gurumani - C40450" userId="41520e58-8f0e-48d5-85d4-b2a14fac3a84" providerId="ADAL" clId="{E8AE5811-4DF4-450D-A99D-37EAE592ED9D}" dt="2022-12-22T00:42:58.423" v="349" actId="478"/>
          <ac:spMkLst>
            <pc:docMk/>
            <pc:sldMk cId="4180148539" sldId="3251"/>
            <ac:spMk id="15" creationId="{C1F386BF-8804-C5DE-66E3-C71A5F2DDD91}"/>
          </ac:spMkLst>
        </pc:spChg>
        <pc:spChg chg="add mod">
          <ac:chgData name="Swapna Gurumani - C40450" userId="41520e58-8f0e-48d5-85d4-b2a14fac3a84" providerId="ADAL" clId="{E8AE5811-4DF4-450D-A99D-37EAE592ED9D}" dt="2022-12-22T00:45:56.722" v="401" actId="14100"/>
          <ac:spMkLst>
            <pc:docMk/>
            <pc:sldMk cId="4180148539" sldId="3251"/>
            <ac:spMk id="16" creationId="{86DA5596-365E-5C5D-3077-658036FE8F09}"/>
          </ac:spMkLst>
        </pc:spChg>
        <pc:spChg chg="add mod">
          <ac:chgData name="Swapna Gurumani - C40450" userId="41520e58-8f0e-48d5-85d4-b2a14fac3a84" providerId="ADAL" clId="{E8AE5811-4DF4-450D-A99D-37EAE592ED9D}" dt="2022-12-22T00:45:52.943" v="400" actId="14100"/>
          <ac:spMkLst>
            <pc:docMk/>
            <pc:sldMk cId="4180148539" sldId="3251"/>
            <ac:spMk id="17" creationId="{425CB2FE-BC2A-6AB1-0F53-ABD356FF2B57}"/>
          </ac:spMkLst>
        </pc:spChg>
        <pc:spChg chg="add mod">
          <ac:chgData name="Swapna Gurumani - C40450" userId="41520e58-8f0e-48d5-85d4-b2a14fac3a84" providerId="ADAL" clId="{E8AE5811-4DF4-450D-A99D-37EAE592ED9D}" dt="2022-12-22T00:47:39.176" v="409" actId="14100"/>
          <ac:spMkLst>
            <pc:docMk/>
            <pc:sldMk cId="4180148539" sldId="3251"/>
            <ac:spMk id="18" creationId="{96DF9BE4-D8CC-A464-0939-B1F5A186E114}"/>
          </ac:spMkLst>
        </pc:spChg>
        <pc:spChg chg="add del mod">
          <ac:chgData name="Swapna Gurumani - C40450" userId="41520e58-8f0e-48d5-85d4-b2a14fac3a84" providerId="ADAL" clId="{E8AE5811-4DF4-450D-A99D-37EAE592ED9D}" dt="2022-12-22T00:47:49.652" v="413"/>
          <ac:spMkLst>
            <pc:docMk/>
            <pc:sldMk cId="4180148539" sldId="3251"/>
            <ac:spMk id="19" creationId="{1C6FDDB2-AE45-4E1C-0689-35A9B0E5DAEE}"/>
          </ac:spMkLst>
        </pc:spChg>
        <pc:spChg chg="add mod">
          <ac:chgData name="Swapna Gurumani - C40450" userId="41520e58-8f0e-48d5-85d4-b2a14fac3a84" providerId="ADAL" clId="{E8AE5811-4DF4-450D-A99D-37EAE592ED9D}" dt="2022-12-22T00:48:11.300" v="422" actId="1076"/>
          <ac:spMkLst>
            <pc:docMk/>
            <pc:sldMk cId="4180148539" sldId="3251"/>
            <ac:spMk id="20" creationId="{B18B7F04-E3CC-CC2B-AA20-5BCCA8430424}"/>
          </ac:spMkLst>
        </pc:spChg>
        <pc:spChg chg="add mod">
          <ac:chgData name="Swapna Gurumani - C40450" userId="41520e58-8f0e-48d5-85d4-b2a14fac3a84" providerId="ADAL" clId="{E8AE5811-4DF4-450D-A99D-37EAE592ED9D}" dt="2022-12-22T00:48:30.324" v="445" actId="1076"/>
          <ac:spMkLst>
            <pc:docMk/>
            <pc:sldMk cId="4180148539" sldId="3251"/>
            <ac:spMk id="21" creationId="{D7DADFA1-9EFE-3C1A-B1CE-AA41C9F21626}"/>
          </ac:spMkLst>
        </pc:spChg>
        <pc:spChg chg="add mod">
          <ac:chgData name="Swapna Gurumani - C40450" userId="41520e58-8f0e-48d5-85d4-b2a14fac3a84" providerId="ADAL" clId="{E8AE5811-4DF4-450D-A99D-37EAE592ED9D}" dt="2022-12-22T00:49:27.733" v="451" actId="14100"/>
          <ac:spMkLst>
            <pc:docMk/>
            <pc:sldMk cId="4180148539" sldId="3251"/>
            <ac:spMk id="22" creationId="{441990C9-21BB-A291-ED69-98BFC5D68F9E}"/>
          </ac:spMkLst>
        </pc:spChg>
        <pc:spChg chg="add mod ord">
          <ac:chgData name="Swapna Gurumani - C40450" userId="41520e58-8f0e-48d5-85d4-b2a14fac3a84" providerId="ADAL" clId="{E8AE5811-4DF4-450D-A99D-37EAE592ED9D}" dt="2022-12-22T00:51:04.939" v="485" actId="1076"/>
          <ac:spMkLst>
            <pc:docMk/>
            <pc:sldMk cId="4180148539" sldId="3251"/>
            <ac:spMk id="23" creationId="{531D342A-C626-40B3-1C2B-3660EC5A4783}"/>
          </ac:spMkLst>
        </pc:spChg>
        <pc:spChg chg="add mod">
          <ac:chgData name="Swapna Gurumani - C40450" userId="41520e58-8f0e-48d5-85d4-b2a14fac3a84" providerId="ADAL" clId="{E8AE5811-4DF4-450D-A99D-37EAE592ED9D}" dt="2022-12-22T00:49:58.326" v="457" actId="1076"/>
          <ac:spMkLst>
            <pc:docMk/>
            <pc:sldMk cId="4180148539" sldId="3251"/>
            <ac:spMk id="24" creationId="{7CE43129-1855-82D3-8A4A-A649F47D5AAF}"/>
          </ac:spMkLst>
        </pc:spChg>
        <pc:spChg chg="add mod">
          <ac:chgData name="Swapna Gurumani - C40450" userId="41520e58-8f0e-48d5-85d4-b2a14fac3a84" providerId="ADAL" clId="{E8AE5811-4DF4-450D-A99D-37EAE592ED9D}" dt="2022-12-22T00:55:07.976" v="505" actId="1582"/>
          <ac:spMkLst>
            <pc:docMk/>
            <pc:sldMk cId="4180148539" sldId="3251"/>
            <ac:spMk id="27" creationId="{A1D749C2-0A5D-616D-FCDE-7F6548FC61AF}"/>
          </ac:spMkLst>
        </pc:spChg>
        <pc:picChg chg="add mod">
          <ac:chgData name="Swapna Gurumani - C40450" userId="41520e58-8f0e-48d5-85d4-b2a14fac3a84" providerId="ADAL" clId="{E8AE5811-4DF4-450D-A99D-37EAE592ED9D}" dt="2022-12-22T00:34:08.449" v="262" actId="962"/>
          <ac:picMkLst>
            <pc:docMk/>
            <pc:sldMk cId="4180148539" sldId="3251"/>
            <ac:picMk id="5" creationId="{17F65F08-390C-DF1B-11BC-F8BE813235A4}"/>
          </ac:picMkLst>
        </pc:picChg>
        <pc:picChg chg="add mod">
          <ac:chgData name="Swapna Gurumani - C40450" userId="41520e58-8f0e-48d5-85d4-b2a14fac3a84" providerId="ADAL" clId="{E8AE5811-4DF4-450D-A99D-37EAE592ED9D}" dt="2022-12-22T00:55:35.492" v="509" actId="1076"/>
          <ac:picMkLst>
            <pc:docMk/>
            <pc:sldMk cId="4180148539" sldId="3251"/>
            <ac:picMk id="26" creationId="{ABB5C669-3953-D5BB-A4D4-FE7D5FB226DF}"/>
          </ac:picMkLst>
        </pc:picChg>
        <pc:cxnChg chg="add mod">
          <ac:chgData name="Swapna Gurumani - C40450" userId="41520e58-8f0e-48d5-85d4-b2a14fac3a84" providerId="ADAL" clId="{E8AE5811-4DF4-450D-A99D-37EAE592ED9D}" dt="2022-12-22T00:56:22.347" v="516" actId="692"/>
          <ac:cxnSpMkLst>
            <pc:docMk/>
            <pc:sldMk cId="4180148539" sldId="3251"/>
            <ac:cxnSpMk id="29" creationId="{FCAA9018-1379-64C4-C73D-6A0526C0E84C}"/>
          </ac:cxnSpMkLst>
        </pc:cxnChg>
      </pc:sldChg>
      <pc:sldChg chg="addSp delSp modSp new mod delAnim modAnim">
        <pc:chgData name="Swapna Gurumani - C40450" userId="41520e58-8f0e-48d5-85d4-b2a14fac3a84" providerId="ADAL" clId="{E8AE5811-4DF4-450D-A99D-37EAE592ED9D}" dt="2022-12-22T01:27:03.994" v="718" actId="478"/>
        <pc:sldMkLst>
          <pc:docMk/>
          <pc:sldMk cId="2497580784" sldId="3252"/>
        </pc:sldMkLst>
        <pc:spChg chg="mod">
          <ac:chgData name="Swapna Gurumani - C40450" userId="41520e58-8f0e-48d5-85d4-b2a14fac3a84" providerId="ADAL" clId="{E8AE5811-4DF4-450D-A99D-37EAE592ED9D}" dt="2022-12-22T00:57:57.457" v="528"/>
          <ac:spMkLst>
            <pc:docMk/>
            <pc:sldMk cId="2497580784" sldId="3252"/>
            <ac:spMk id="2" creationId="{BFD4F614-D757-F1AC-164E-F39F74A839BC}"/>
          </ac:spMkLst>
        </pc:spChg>
        <pc:spChg chg="add del">
          <ac:chgData name="Swapna Gurumani - C40450" userId="41520e58-8f0e-48d5-85d4-b2a14fac3a84" providerId="ADAL" clId="{E8AE5811-4DF4-450D-A99D-37EAE592ED9D}" dt="2022-12-22T01:10:15.083" v="539" actId="22"/>
          <ac:spMkLst>
            <pc:docMk/>
            <pc:sldMk cId="2497580784" sldId="3252"/>
            <ac:spMk id="3" creationId="{77D1D786-4332-89AB-860E-B7DC21AFE793}"/>
          </ac:spMkLst>
        </pc:spChg>
        <pc:spChg chg="add mod">
          <ac:chgData name="Swapna Gurumani - C40450" userId="41520e58-8f0e-48d5-85d4-b2a14fac3a84" providerId="ADAL" clId="{E8AE5811-4DF4-450D-A99D-37EAE592ED9D}" dt="2022-12-22T01:10:42.432" v="545" actId="13822"/>
          <ac:spMkLst>
            <pc:docMk/>
            <pc:sldMk cId="2497580784" sldId="3252"/>
            <ac:spMk id="7" creationId="{C08DB106-4235-1B45-F850-00E80255211C}"/>
          </ac:spMkLst>
        </pc:spChg>
        <pc:spChg chg="add del mod">
          <ac:chgData name="Swapna Gurumani - C40450" userId="41520e58-8f0e-48d5-85d4-b2a14fac3a84" providerId="ADAL" clId="{E8AE5811-4DF4-450D-A99D-37EAE592ED9D}" dt="2022-12-22T01:17:49.623" v="579" actId="478"/>
          <ac:spMkLst>
            <pc:docMk/>
            <pc:sldMk cId="2497580784" sldId="3252"/>
            <ac:spMk id="12" creationId="{BAB5EEC2-7465-819C-BF63-0A70452697CF}"/>
          </ac:spMkLst>
        </pc:spChg>
        <pc:spChg chg="add del mod">
          <ac:chgData name="Swapna Gurumani - C40450" userId="41520e58-8f0e-48d5-85d4-b2a14fac3a84" providerId="ADAL" clId="{E8AE5811-4DF4-450D-A99D-37EAE592ED9D}" dt="2022-12-22T01:17:51.267" v="580" actId="478"/>
          <ac:spMkLst>
            <pc:docMk/>
            <pc:sldMk cId="2497580784" sldId="3252"/>
            <ac:spMk id="13" creationId="{2D5C9A20-6730-0152-5EBE-92E0EDDFCE37}"/>
          </ac:spMkLst>
        </pc:spChg>
        <pc:spChg chg="add del mod">
          <ac:chgData name="Swapna Gurumani - C40450" userId="41520e58-8f0e-48d5-85d4-b2a14fac3a84" providerId="ADAL" clId="{E8AE5811-4DF4-450D-A99D-37EAE592ED9D}" dt="2022-12-22T01:17:52.123" v="581" actId="478"/>
          <ac:spMkLst>
            <pc:docMk/>
            <pc:sldMk cId="2497580784" sldId="3252"/>
            <ac:spMk id="14" creationId="{588A901A-E75D-DFFC-E4CB-1DF669A7CDD4}"/>
          </ac:spMkLst>
        </pc:spChg>
        <pc:spChg chg="add del mod">
          <ac:chgData name="Swapna Gurumani - C40450" userId="41520e58-8f0e-48d5-85d4-b2a14fac3a84" providerId="ADAL" clId="{E8AE5811-4DF4-450D-A99D-37EAE592ED9D}" dt="2022-12-22T01:17:54.848" v="582" actId="478"/>
          <ac:spMkLst>
            <pc:docMk/>
            <pc:sldMk cId="2497580784" sldId="3252"/>
            <ac:spMk id="15" creationId="{ABA38C71-67A9-DAA0-5F0A-CB6A114CCEC5}"/>
          </ac:spMkLst>
        </pc:spChg>
        <pc:spChg chg="add mod">
          <ac:chgData name="Swapna Gurumani - C40450" userId="41520e58-8f0e-48d5-85d4-b2a14fac3a84" providerId="ADAL" clId="{E8AE5811-4DF4-450D-A99D-37EAE592ED9D}" dt="2022-12-22T01:18:44.037" v="588" actId="1076"/>
          <ac:spMkLst>
            <pc:docMk/>
            <pc:sldMk cId="2497580784" sldId="3252"/>
            <ac:spMk id="18" creationId="{1C7DFE1C-1A74-C8E9-3BCF-925D66DBEB59}"/>
          </ac:spMkLst>
        </pc:spChg>
        <pc:spChg chg="add mod or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19" creationId="{14ADB166-1DF2-7221-E0AF-AF1FE84AC97F}"/>
          </ac:spMkLst>
        </pc:spChg>
        <pc:spChg chg="add mod">
          <ac:chgData name="Swapna Gurumani - C40450" userId="41520e58-8f0e-48d5-85d4-b2a14fac3a84" providerId="ADAL" clId="{E8AE5811-4DF4-450D-A99D-37EAE592ED9D}" dt="2022-12-22T01:21:37.616" v="673" actId="1036"/>
          <ac:spMkLst>
            <pc:docMk/>
            <pc:sldMk cId="2497580784" sldId="3252"/>
            <ac:spMk id="20" creationId="{871760AF-49B8-EC37-67F9-199A487F5C8B}"/>
          </ac:spMkLst>
        </pc:spChg>
        <pc:spChg chg="add mod">
          <ac:chgData name="Swapna Gurumani - C40450" userId="41520e58-8f0e-48d5-85d4-b2a14fac3a84" providerId="ADAL" clId="{E8AE5811-4DF4-450D-A99D-37EAE592ED9D}" dt="2022-12-22T01:21:55.019" v="675" actId="1076"/>
          <ac:spMkLst>
            <pc:docMk/>
            <pc:sldMk cId="2497580784" sldId="3252"/>
            <ac:spMk id="21" creationId="{5383C9E3-0512-29E6-D3FC-BDCC5BE5C8F5}"/>
          </ac:spMkLst>
        </pc:spChg>
        <pc:spChg chg="add mod">
          <ac:chgData name="Swapna Gurumani - C40450" userId="41520e58-8f0e-48d5-85d4-b2a14fac3a84" providerId="ADAL" clId="{E8AE5811-4DF4-450D-A99D-37EAE592ED9D}" dt="2022-12-22T01:22:10.074" v="680" actId="14100"/>
          <ac:spMkLst>
            <pc:docMk/>
            <pc:sldMk cId="2497580784" sldId="3252"/>
            <ac:spMk id="22" creationId="{AC566513-A2BF-35A7-A2CF-56F4A5EED0F5}"/>
          </ac:spMkLst>
        </pc:spChg>
        <pc:spChg chg="add mod">
          <ac:chgData name="Swapna Gurumani - C40450" userId="41520e58-8f0e-48d5-85d4-b2a14fac3a84" providerId="ADAL" clId="{E8AE5811-4DF4-450D-A99D-37EAE592ED9D}" dt="2022-12-22T01:22:50.794" v="685" actId="1076"/>
          <ac:spMkLst>
            <pc:docMk/>
            <pc:sldMk cId="2497580784" sldId="3252"/>
            <ac:spMk id="23" creationId="{610B37C6-35E1-BBEF-6123-BB826A1C49EF}"/>
          </ac:spMkLst>
        </pc:spChg>
        <pc:spChg chg="add mod">
          <ac:chgData name="Swapna Gurumani - C40450" userId="41520e58-8f0e-48d5-85d4-b2a14fac3a84" providerId="ADAL" clId="{E8AE5811-4DF4-450D-A99D-37EAE592ED9D}" dt="2022-12-22T01:23:03.382" v="687" actId="1076"/>
          <ac:spMkLst>
            <pc:docMk/>
            <pc:sldMk cId="2497580784" sldId="3252"/>
            <ac:spMk id="24" creationId="{40A99A6A-9F56-6AB6-B5AB-A2EDF3201462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5" creationId="{449F9D1E-7DBB-2B7E-BAF5-8EB12539CB69}"/>
          </ac:spMkLst>
        </pc:spChg>
        <pc:spChg chg="add mod">
          <ac:chgData name="Swapna Gurumani - C40450" userId="41520e58-8f0e-48d5-85d4-b2a14fac3a84" providerId="ADAL" clId="{E8AE5811-4DF4-450D-A99D-37EAE592ED9D}" dt="2022-12-22T01:23:44.168" v="692" actId="14100"/>
          <ac:spMkLst>
            <pc:docMk/>
            <pc:sldMk cId="2497580784" sldId="3252"/>
            <ac:spMk id="26" creationId="{B5EDFBCB-30C9-B87C-E856-FC440E2EAD32}"/>
          </ac:spMkLst>
        </pc:spChg>
        <pc:spChg chg="add mod">
          <ac:chgData name="Swapna Gurumani - C40450" userId="41520e58-8f0e-48d5-85d4-b2a14fac3a84" providerId="ADAL" clId="{E8AE5811-4DF4-450D-A99D-37EAE592ED9D}" dt="2022-12-22T01:25:00.681" v="706" actId="1035"/>
          <ac:spMkLst>
            <pc:docMk/>
            <pc:sldMk cId="2497580784" sldId="3252"/>
            <ac:spMk id="27" creationId="{808E4ED1-3B59-8B2E-9A63-B0D235C9642D}"/>
          </ac:spMkLst>
        </pc:spChg>
        <pc:spChg chg="add mod">
          <ac:chgData name="Swapna Gurumani - C40450" userId="41520e58-8f0e-48d5-85d4-b2a14fac3a84" providerId="ADAL" clId="{E8AE5811-4DF4-450D-A99D-37EAE592ED9D}" dt="2022-12-22T01:24:56.895" v="700" actId="14100"/>
          <ac:spMkLst>
            <pc:docMk/>
            <pc:sldMk cId="2497580784" sldId="3252"/>
            <ac:spMk id="28" creationId="{74FD0806-40FF-27C3-0EAD-EAD58BF10E81}"/>
          </ac:spMkLst>
        </pc:spChg>
        <pc:spChg chg="add del mod">
          <ac:chgData name="Swapna Gurumani - C40450" userId="41520e58-8f0e-48d5-85d4-b2a14fac3a84" providerId="ADAL" clId="{E8AE5811-4DF4-450D-A99D-37EAE592ED9D}" dt="2022-12-22T01:27:03.994" v="718" actId="478"/>
          <ac:spMkLst>
            <pc:docMk/>
            <pc:sldMk cId="2497580784" sldId="3252"/>
            <ac:spMk id="33" creationId="{B900AE0F-6C39-19BB-CFE8-CAE216F3611C}"/>
          </ac:spMkLst>
        </pc:spChg>
        <pc:picChg chg="add del mod">
          <ac:chgData name="Swapna Gurumani - C40450" userId="41520e58-8f0e-48d5-85d4-b2a14fac3a84" providerId="ADAL" clId="{E8AE5811-4DF4-450D-A99D-37EAE592ED9D}" dt="2022-12-22T00:58:21.340" v="530"/>
          <ac:picMkLst>
            <pc:docMk/>
            <pc:sldMk cId="2497580784" sldId="3252"/>
            <ac:picMk id="4" creationId="{B58F54B2-5D47-3747-63A9-7E1BE9A58FA7}"/>
          </ac:picMkLst>
        </pc:picChg>
        <pc:picChg chg="add del mod ord">
          <ac:chgData name="Swapna Gurumani - C40450" userId="41520e58-8f0e-48d5-85d4-b2a14fac3a84" providerId="ADAL" clId="{E8AE5811-4DF4-450D-A99D-37EAE592ED9D}" dt="2022-12-22T01:10:15.083" v="539" actId="22"/>
          <ac:picMkLst>
            <pc:docMk/>
            <pc:sldMk cId="2497580784" sldId="3252"/>
            <ac:picMk id="6" creationId="{101ADA6C-75DE-7740-8030-5337BF1A1DBF}"/>
          </ac:picMkLst>
        </pc:picChg>
        <pc:picChg chg="add del mod">
          <ac:chgData name="Swapna Gurumani - C40450" userId="41520e58-8f0e-48d5-85d4-b2a14fac3a84" providerId="ADAL" clId="{E8AE5811-4DF4-450D-A99D-37EAE592ED9D}" dt="2022-12-22T01:17:21.835" v="573" actId="478"/>
          <ac:picMkLst>
            <pc:docMk/>
            <pc:sldMk cId="2497580784" sldId="3252"/>
            <ac:picMk id="9" creationId="{81C41C42-1F09-DA5B-89E1-136E7E8944CF}"/>
          </ac:picMkLst>
        </pc:picChg>
        <pc:picChg chg="add del">
          <ac:chgData name="Swapna Gurumani - C40450" userId="41520e58-8f0e-48d5-85d4-b2a14fac3a84" providerId="ADAL" clId="{E8AE5811-4DF4-450D-A99D-37EAE592ED9D}" dt="2022-12-22T01:14:38.127" v="554" actId="22"/>
          <ac:picMkLst>
            <pc:docMk/>
            <pc:sldMk cId="2497580784" sldId="3252"/>
            <ac:picMk id="11" creationId="{27190743-2FC5-0BB0-0EA2-507C7D95016E}"/>
          </ac:picMkLst>
        </pc:picChg>
        <pc:picChg chg="add mod ord">
          <ac:chgData name="Swapna Gurumani - C40450" userId="41520e58-8f0e-48d5-85d4-b2a14fac3a84" providerId="ADAL" clId="{E8AE5811-4DF4-450D-A99D-37EAE592ED9D}" dt="2022-12-22T01:21:16.331" v="663" actId="166"/>
          <ac:picMkLst>
            <pc:docMk/>
            <pc:sldMk cId="2497580784" sldId="3252"/>
            <ac:picMk id="17" creationId="{DE22B68A-2081-4E89-B2F3-DDCC838F0D46}"/>
          </ac:picMkLst>
        </pc:picChg>
        <pc:picChg chg="add del mod">
          <ac:chgData name="Swapna Gurumani - C40450" userId="41520e58-8f0e-48d5-85d4-b2a14fac3a84" providerId="ADAL" clId="{E8AE5811-4DF4-450D-A99D-37EAE592ED9D}" dt="2022-12-22T01:25:43.363" v="710" actId="478"/>
          <ac:picMkLst>
            <pc:docMk/>
            <pc:sldMk cId="2497580784" sldId="3252"/>
            <ac:picMk id="30" creationId="{C92FF8F8-DDF8-939D-677D-8ED924FB8E8E}"/>
          </ac:picMkLst>
        </pc:picChg>
        <pc:picChg chg="add mod">
          <ac:chgData name="Swapna Gurumani - C40450" userId="41520e58-8f0e-48d5-85d4-b2a14fac3a84" providerId="ADAL" clId="{E8AE5811-4DF4-450D-A99D-37EAE592ED9D}" dt="2022-12-22T01:26:13.838" v="714" actId="14100"/>
          <ac:picMkLst>
            <pc:docMk/>
            <pc:sldMk cId="2497580784" sldId="3252"/>
            <ac:picMk id="32" creationId="{9A5CDF04-1990-B12A-5D02-13495CB17240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1:30:42.348" v="796" actId="14100"/>
        <pc:sldMkLst>
          <pc:docMk/>
          <pc:sldMk cId="1378640122" sldId="3253"/>
        </pc:sldMkLst>
        <pc:spChg chg="mod">
          <ac:chgData name="Swapna Gurumani - C40450" userId="41520e58-8f0e-48d5-85d4-b2a14fac3a84" providerId="ADAL" clId="{E8AE5811-4DF4-450D-A99D-37EAE592ED9D}" dt="2022-12-22T01:28:39.580" v="771" actId="20577"/>
          <ac:spMkLst>
            <pc:docMk/>
            <pc:sldMk cId="1378640122" sldId="3253"/>
            <ac:spMk id="2" creationId="{9452F333-4695-3AA7-7C2E-E303E125CC81}"/>
          </ac:spMkLst>
        </pc:spChg>
        <pc:spChg chg="mod">
          <ac:chgData name="Swapna Gurumani - C40450" userId="41520e58-8f0e-48d5-85d4-b2a14fac3a84" providerId="ADAL" clId="{E8AE5811-4DF4-450D-A99D-37EAE592ED9D}" dt="2022-12-22T01:30:21.358" v="792" actId="404"/>
          <ac:spMkLst>
            <pc:docMk/>
            <pc:sldMk cId="1378640122" sldId="3253"/>
            <ac:spMk id="3" creationId="{64E424FD-9893-B1CB-81EE-3A1A51D39F7B}"/>
          </ac:spMkLst>
        </pc:spChg>
        <pc:graphicFrameChg chg="add mod modGraphic">
          <ac:chgData name="Swapna Gurumani - C40450" userId="41520e58-8f0e-48d5-85d4-b2a14fac3a84" providerId="ADAL" clId="{E8AE5811-4DF4-450D-A99D-37EAE592ED9D}" dt="2022-12-22T01:30:42.348" v="796" actId="14100"/>
          <ac:graphicFrameMkLst>
            <pc:docMk/>
            <pc:sldMk cId="1378640122" sldId="3253"/>
            <ac:graphicFrameMk id="4" creationId="{EC6EB1A1-4565-1708-1210-F02F6335B682}"/>
          </ac:graphicFrameMkLst>
        </pc:graphicFrameChg>
      </pc:sldChg>
      <pc:sldChg chg="modSp add mod">
        <pc:chgData name="Swapna Gurumani - C40450" userId="41520e58-8f0e-48d5-85d4-b2a14fac3a84" providerId="ADAL" clId="{E8AE5811-4DF4-450D-A99D-37EAE592ED9D}" dt="2022-12-22T01:28:21.372" v="741" actId="20577"/>
        <pc:sldMkLst>
          <pc:docMk/>
          <pc:sldMk cId="3055153730" sldId="3254"/>
        </pc:sldMkLst>
        <pc:spChg chg="mod">
          <ac:chgData name="Swapna Gurumani - C40450" userId="41520e58-8f0e-48d5-85d4-b2a14fac3a84" providerId="ADAL" clId="{E8AE5811-4DF4-450D-A99D-37EAE592ED9D}" dt="2022-12-22T01:28:21.372" v="741" actId="20577"/>
          <ac:spMkLst>
            <pc:docMk/>
            <pc:sldMk cId="3055153730" sldId="3254"/>
            <ac:spMk id="2" creationId="{2D8D5AD1-9690-5240-8658-BB480F7CE2E7}"/>
          </ac:spMkLst>
        </pc:spChg>
      </pc:sldChg>
      <pc:sldChg chg="modSp add mod">
        <pc:chgData name="Swapna Gurumani - C40450" userId="41520e58-8f0e-48d5-85d4-b2a14fac3a84" providerId="ADAL" clId="{E8AE5811-4DF4-450D-A99D-37EAE592ED9D}" dt="2022-12-22T01:31:17.785" v="825" actId="5793"/>
        <pc:sldMkLst>
          <pc:docMk/>
          <pc:sldMk cId="3898957857" sldId="3255"/>
        </pc:sldMkLst>
        <pc:spChg chg="mod">
          <ac:chgData name="Swapna Gurumani - C40450" userId="41520e58-8f0e-48d5-85d4-b2a14fac3a84" providerId="ADAL" clId="{E8AE5811-4DF4-450D-A99D-37EAE592ED9D}" dt="2022-12-22T01:31:17.785" v="825" actId="5793"/>
          <ac:spMkLst>
            <pc:docMk/>
            <pc:sldMk cId="3898957857" sldId="3255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1:34:56.877" v="856"/>
        <pc:sldMkLst>
          <pc:docMk/>
          <pc:sldMk cId="544185057" sldId="3256"/>
        </pc:sldMkLst>
        <pc:spChg chg="mod">
          <ac:chgData name="Swapna Gurumani - C40450" userId="41520e58-8f0e-48d5-85d4-b2a14fac3a84" providerId="ADAL" clId="{E8AE5811-4DF4-450D-A99D-37EAE592ED9D}" dt="2022-12-22T01:31:47.839" v="827"/>
          <ac:spMkLst>
            <pc:docMk/>
            <pc:sldMk cId="544185057" sldId="3256"/>
            <ac:spMk id="2" creationId="{2C9982CC-9C6F-3FA7-408B-3BEC77150931}"/>
          </ac:spMkLst>
        </pc:spChg>
        <pc:spChg chg="del">
          <ac:chgData name="Swapna Gurumani - C40450" userId="41520e58-8f0e-48d5-85d4-b2a14fac3a84" providerId="ADAL" clId="{E8AE5811-4DF4-450D-A99D-37EAE592ED9D}" dt="2022-12-22T01:32:21.097" v="834" actId="478"/>
          <ac:spMkLst>
            <pc:docMk/>
            <pc:sldMk cId="544185057" sldId="3256"/>
            <ac:spMk id="3" creationId="{1F7340B4-021E-0A7C-CA6C-3B18FA9F863D}"/>
          </ac:spMkLst>
        </pc:spChg>
        <pc:spChg chg="add mod">
          <ac:chgData name="Swapna Gurumani - C40450" userId="41520e58-8f0e-48d5-85d4-b2a14fac3a84" providerId="ADAL" clId="{E8AE5811-4DF4-450D-A99D-37EAE592ED9D}" dt="2022-12-22T01:32:33.557" v="836" actId="1076"/>
          <ac:spMkLst>
            <pc:docMk/>
            <pc:sldMk cId="544185057" sldId="3256"/>
            <ac:spMk id="5" creationId="{888810D3-0DBF-D629-4768-C3C5D5AF45F9}"/>
          </ac:spMkLst>
        </pc:spChg>
        <pc:spChg chg="add mod">
          <ac:chgData name="Swapna Gurumani - C40450" userId="41520e58-8f0e-48d5-85d4-b2a14fac3a84" providerId="ADAL" clId="{E8AE5811-4DF4-450D-A99D-37EAE592ED9D}" dt="2022-12-22T01:33:11.470" v="839" actId="14100"/>
          <ac:spMkLst>
            <pc:docMk/>
            <pc:sldMk cId="544185057" sldId="3256"/>
            <ac:spMk id="6" creationId="{0B8C4100-20E8-15FF-A528-9D498DEC7A90}"/>
          </ac:spMkLst>
        </pc:spChg>
        <pc:spChg chg="add mod">
          <ac:chgData name="Swapna Gurumani - C40450" userId="41520e58-8f0e-48d5-85d4-b2a14fac3a84" providerId="ADAL" clId="{E8AE5811-4DF4-450D-A99D-37EAE592ED9D}" dt="2022-12-22T01:33:26.562" v="841" actId="1076"/>
          <ac:spMkLst>
            <pc:docMk/>
            <pc:sldMk cId="544185057" sldId="3256"/>
            <ac:spMk id="7" creationId="{328A054D-68EB-5C53-299D-898E4AFD4302}"/>
          </ac:spMkLst>
        </pc:spChg>
        <pc:spChg chg="add mod">
          <ac:chgData name="Swapna Gurumani - C40450" userId="41520e58-8f0e-48d5-85d4-b2a14fac3a84" providerId="ADAL" clId="{E8AE5811-4DF4-450D-A99D-37EAE592ED9D}" dt="2022-12-22T01:33:34.797" v="843" actId="14100"/>
          <ac:spMkLst>
            <pc:docMk/>
            <pc:sldMk cId="544185057" sldId="3256"/>
            <ac:spMk id="8" creationId="{69DD5896-0D8B-C1FC-E72B-D05042D278D4}"/>
          </ac:spMkLst>
        </pc:spChg>
        <pc:spChg chg="add mod">
          <ac:chgData name="Swapna Gurumani - C40450" userId="41520e58-8f0e-48d5-85d4-b2a14fac3a84" providerId="ADAL" clId="{E8AE5811-4DF4-450D-A99D-37EAE592ED9D}" dt="2022-12-22T01:34:04.569" v="846" actId="1076"/>
          <ac:spMkLst>
            <pc:docMk/>
            <pc:sldMk cId="544185057" sldId="3256"/>
            <ac:spMk id="9" creationId="{11B01A03-2443-A370-86E3-94D79BCBD1DE}"/>
          </ac:spMkLst>
        </pc:spChg>
        <pc:spChg chg="add mod">
          <ac:chgData name="Swapna Gurumani - C40450" userId="41520e58-8f0e-48d5-85d4-b2a14fac3a84" providerId="ADAL" clId="{E8AE5811-4DF4-450D-A99D-37EAE592ED9D}" dt="2022-12-22T01:34:48.007" v="854"/>
          <ac:spMkLst>
            <pc:docMk/>
            <pc:sldMk cId="544185057" sldId="3256"/>
            <ac:spMk id="11" creationId="{7908AF52-E5C9-1C2C-8B19-C81AD1BA7134}"/>
          </ac:spMkLst>
        </pc:spChg>
        <pc:picChg chg="add mod">
          <ac:chgData name="Swapna Gurumani - C40450" userId="41520e58-8f0e-48d5-85d4-b2a14fac3a84" providerId="ADAL" clId="{E8AE5811-4DF4-450D-A99D-37EAE592ED9D}" dt="2022-12-22T01:32:16.496" v="833" actId="1076"/>
          <ac:picMkLst>
            <pc:docMk/>
            <pc:sldMk cId="544185057" sldId="3256"/>
            <ac:picMk id="4" creationId="{B8FE92F4-D9DB-C387-4A65-3655B89A6D30}"/>
          </ac:picMkLst>
        </pc:picChg>
        <pc:picChg chg="add mod">
          <ac:chgData name="Swapna Gurumani - C40450" userId="41520e58-8f0e-48d5-85d4-b2a14fac3a84" providerId="ADAL" clId="{E8AE5811-4DF4-450D-A99D-37EAE592ED9D}" dt="2022-12-22T01:34:35.693" v="853" actId="1037"/>
          <ac:picMkLst>
            <pc:docMk/>
            <pc:sldMk cId="544185057" sldId="3256"/>
            <ac:picMk id="10" creationId="{4CCFE5AF-81AB-AF23-82D5-00FF504832C9}"/>
          </ac:picMkLst>
        </pc:picChg>
      </pc:sldChg>
      <pc:sldChg chg="addSp delSp modSp new mod addAnim delAnim modAnim">
        <pc:chgData name="Swapna Gurumani - C40450" userId="41520e58-8f0e-48d5-85d4-b2a14fac3a84" providerId="ADAL" clId="{E8AE5811-4DF4-450D-A99D-37EAE592ED9D}" dt="2022-12-22T03:54:08.840" v="1398"/>
        <pc:sldMkLst>
          <pc:docMk/>
          <pc:sldMk cId="1537269825" sldId="3257"/>
        </pc:sldMkLst>
        <pc:spChg chg="mod">
          <ac:chgData name="Swapna Gurumani - C40450" userId="41520e58-8f0e-48d5-85d4-b2a14fac3a84" providerId="ADAL" clId="{E8AE5811-4DF4-450D-A99D-37EAE592ED9D}" dt="2022-12-22T01:35:59.383" v="887" actId="20577"/>
          <ac:spMkLst>
            <pc:docMk/>
            <pc:sldMk cId="1537269825" sldId="3257"/>
            <ac:spMk id="2" creationId="{9BFBF74A-3E1B-F97F-9D2E-87CD9E2C0A47}"/>
          </ac:spMkLst>
        </pc:spChg>
        <pc:spChg chg="del">
          <ac:chgData name="Swapna Gurumani - C40450" userId="41520e58-8f0e-48d5-85d4-b2a14fac3a84" providerId="ADAL" clId="{E8AE5811-4DF4-450D-A99D-37EAE592ED9D}" dt="2022-12-22T01:47:32.154" v="888"/>
          <ac:spMkLst>
            <pc:docMk/>
            <pc:sldMk cId="1537269825" sldId="3257"/>
            <ac:spMk id="3" creationId="{3D97652B-4A4A-0015-1C10-1C5D17B3D9E6}"/>
          </ac:spMkLst>
        </pc:spChg>
        <pc:spChg chg="add mod">
          <ac:chgData name="Swapna Gurumani - C40450" userId="41520e58-8f0e-48d5-85d4-b2a14fac3a84" providerId="ADAL" clId="{E8AE5811-4DF4-450D-A99D-37EAE592ED9D}" dt="2022-12-22T03:46:58.525" v="1378" actId="1076"/>
          <ac:spMkLst>
            <pc:docMk/>
            <pc:sldMk cId="1537269825" sldId="3257"/>
            <ac:spMk id="3" creationId="{4275C77D-94A6-54CF-2391-C6D673FB7459}"/>
          </ac:spMkLst>
        </pc:spChg>
        <pc:spChg chg="add del mod topLvl">
          <ac:chgData name="Swapna Gurumani - C40450" userId="41520e58-8f0e-48d5-85d4-b2a14fac3a84" providerId="ADAL" clId="{E8AE5811-4DF4-450D-A99D-37EAE592ED9D}" dt="2022-12-22T03:31:26.254" v="1301" actId="478"/>
          <ac:spMkLst>
            <pc:docMk/>
            <pc:sldMk cId="1537269825" sldId="3257"/>
            <ac:spMk id="7" creationId="{A5CDBC28-4319-4BA0-E537-CBC859FCDEE3}"/>
          </ac:spMkLst>
        </pc:spChg>
        <pc:spChg chg="add mod ord topLvl">
          <ac:chgData name="Swapna Gurumani - C40450" userId="41520e58-8f0e-48d5-85d4-b2a14fac3a84" providerId="ADAL" clId="{E8AE5811-4DF4-450D-A99D-37EAE592ED9D}" dt="2022-12-22T03:32:17.384" v="1309" actId="207"/>
          <ac:spMkLst>
            <pc:docMk/>
            <pc:sldMk cId="1537269825" sldId="3257"/>
            <ac:spMk id="8" creationId="{0D91FF06-608A-5FE6-D2A0-887191AABF05}"/>
          </ac:spMkLst>
        </pc:spChg>
        <pc:spChg chg="add mod">
          <ac:chgData name="Swapna Gurumani - C40450" userId="41520e58-8f0e-48d5-85d4-b2a14fac3a84" providerId="ADAL" clId="{E8AE5811-4DF4-450D-A99D-37EAE592ED9D}" dt="2022-12-22T03:35:11.449" v="1318" actId="1076"/>
          <ac:spMkLst>
            <pc:docMk/>
            <pc:sldMk cId="1537269825" sldId="3257"/>
            <ac:spMk id="11" creationId="{EFCC015E-6CCE-B177-333A-2BF988EE7316}"/>
          </ac:spMkLst>
        </pc:spChg>
        <pc:spChg chg="add del mod">
          <ac:chgData name="Swapna Gurumani - C40450" userId="41520e58-8f0e-48d5-85d4-b2a14fac3a84" providerId="ADAL" clId="{E8AE5811-4DF4-450D-A99D-37EAE592ED9D}" dt="2022-12-22T03:31:07.242" v="1297" actId="11529"/>
          <ac:spMkLst>
            <pc:docMk/>
            <pc:sldMk cId="1537269825" sldId="3257"/>
            <ac:spMk id="13" creationId="{29D1DDDD-ACEB-DF97-9CA6-D163BE3F1FE5}"/>
          </ac:spMkLst>
        </pc:spChg>
        <pc:spChg chg="add mod">
          <ac:chgData name="Swapna Gurumani - C40450" userId="41520e58-8f0e-48d5-85d4-b2a14fac3a84" providerId="ADAL" clId="{E8AE5811-4DF4-450D-A99D-37EAE592ED9D}" dt="2022-12-22T03:31:58.803" v="1306" actId="14100"/>
          <ac:spMkLst>
            <pc:docMk/>
            <pc:sldMk cId="1537269825" sldId="3257"/>
            <ac:spMk id="14" creationId="{1B6EDB0F-A1C2-C7DD-741F-42FF48A49714}"/>
          </ac:spMkLst>
        </pc:spChg>
        <pc:spChg chg="add mod">
          <ac:chgData name="Swapna Gurumani - C40450" userId="41520e58-8f0e-48d5-85d4-b2a14fac3a84" providerId="ADAL" clId="{E8AE5811-4DF4-450D-A99D-37EAE592ED9D}" dt="2022-12-22T03:36:17.244" v="1358" actId="20577"/>
          <ac:spMkLst>
            <pc:docMk/>
            <pc:sldMk cId="1537269825" sldId="3257"/>
            <ac:spMk id="17" creationId="{9D8C53BF-9EC1-BF99-CE3F-DE0B94033DB4}"/>
          </ac:spMkLst>
        </pc:spChg>
        <pc:spChg chg="add mod">
          <ac:chgData name="Swapna Gurumani - C40450" userId="41520e58-8f0e-48d5-85d4-b2a14fac3a84" providerId="ADAL" clId="{E8AE5811-4DF4-450D-A99D-37EAE592ED9D}" dt="2022-12-22T03:35:55.304" v="1322" actId="1076"/>
          <ac:spMkLst>
            <pc:docMk/>
            <pc:sldMk cId="1537269825" sldId="3257"/>
            <ac:spMk id="27" creationId="{C11A0C1E-E12E-CDC6-5CD2-86EBC7316A03}"/>
          </ac:spMkLst>
        </pc:spChg>
        <pc:spChg chg="add mod">
          <ac:chgData name="Swapna Gurumani - C40450" userId="41520e58-8f0e-48d5-85d4-b2a14fac3a84" providerId="ADAL" clId="{E8AE5811-4DF4-450D-A99D-37EAE592ED9D}" dt="2022-12-22T02:03:25.272" v="1111" actId="1582"/>
          <ac:spMkLst>
            <pc:docMk/>
            <pc:sldMk cId="1537269825" sldId="3257"/>
            <ac:spMk id="28" creationId="{F180256F-E8A0-D859-CEDF-C9618668BADB}"/>
          </ac:spMkLst>
        </pc:spChg>
        <pc:spChg chg="add mod">
          <ac:chgData name="Swapna Gurumani - C40450" userId="41520e58-8f0e-48d5-85d4-b2a14fac3a84" providerId="ADAL" clId="{E8AE5811-4DF4-450D-A99D-37EAE592ED9D}" dt="2022-12-22T02:03:53.186" v="1117" actId="14100"/>
          <ac:spMkLst>
            <pc:docMk/>
            <pc:sldMk cId="1537269825" sldId="3257"/>
            <ac:spMk id="29" creationId="{46F48AE8-F93F-5A64-D702-6BD8B8FD5DF7}"/>
          </ac:spMkLst>
        </pc:spChg>
        <pc:spChg chg="add mod">
          <ac:chgData name="Swapna Gurumani - C40450" userId="41520e58-8f0e-48d5-85d4-b2a14fac3a84" providerId="ADAL" clId="{E8AE5811-4DF4-450D-A99D-37EAE592ED9D}" dt="2022-12-22T02:04:31.950" v="1127" actId="1038"/>
          <ac:spMkLst>
            <pc:docMk/>
            <pc:sldMk cId="1537269825" sldId="3257"/>
            <ac:spMk id="30" creationId="{E6FFB237-D778-1E85-F289-B2FC3A7D6A11}"/>
          </ac:spMkLst>
        </pc:spChg>
        <pc:grpChg chg="add del mod">
          <ac:chgData name="Swapna Gurumani - C40450" userId="41520e58-8f0e-48d5-85d4-b2a14fac3a84" providerId="ADAL" clId="{E8AE5811-4DF4-450D-A99D-37EAE592ED9D}" dt="2022-12-22T03:31:26.254" v="1301" actId="478"/>
          <ac:grpSpMkLst>
            <pc:docMk/>
            <pc:sldMk cId="1537269825" sldId="3257"/>
            <ac:grpSpMk id="9" creationId="{E9F62A6C-4BFD-E2E7-94F1-A4DA97DAACD0}"/>
          </ac:grpSpMkLst>
        </pc:grpChg>
        <pc:picChg chg="add mod">
          <ac:chgData name="Swapna Gurumani - C40450" userId="41520e58-8f0e-48d5-85d4-b2a14fac3a84" providerId="ADAL" clId="{E8AE5811-4DF4-450D-A99D-37EAE592ED9D}" dt="2022-12-22T01:47:56.536" v="894" actId="1076"/>
          <ac:picMkLst>
            <pc:docMk/>
            <pc:sldMk cId="1537269825" sldId="3257"/>
            <ac:picMk id="4" creationId="{405541EA-018E-43F6-AEF3-57EC146C91C1}"/>
          </ac:picMkLst>
        </pc:picChg>
        <pc:picChg chg="add mod">
          <ac:chgData name="Swapna Gurumani - C40450" userId="41520e58-8f0e-48d5-85d4-b2a14fac3a84" providerId="ADAL" clId="{E8AE5811-4DF4-450D-A99D-37EAE592ED9D}" dt="2022-12-22T02:48:22.855" v="1254" actId="1076"/>
          <ac:picMkLst>
            <pc:docMk/>
            <pc:sldMk cId="1537269825" sldId="3257"/>
            <ac:picMk id="6" creationId="{2DE89E6F-02A7-136E-9147-B3E9B51ADC6E}"/>
          </ac:picMkLst>
        </pc:picChg>
        <pc:picChg chg="add mod">
          <ac:chgData name="Swapna Gurumani - C40450" userId="41520e58-8f0e-48d5-85d4-b2a14fac3a84" providerId="ADAL" clId="{E8AE5811-4DF4-450D-A99D-37EAE592ED9D}" dt="2022-12-22T03:52:36.475" v="1392" actId="1076"/>
          <ac:picMkLst>
            <pc:docMk/>
            <pc:sldMk cId="1537269825" sldId="3257"/>
            <ac:picMk id="12" creationId="{89ADCDD0-0236-8D68-3B7B-E384B1E26DA2}"/>
          </ac:picMkLst>
        </pc:picChg>
        <pc:picChg chg="add mod">
          <ac:chgData name="Swapna Gurumani - C40450" userId="41520e58-8f0e-48d5-85d4-b2a14fac3a84" providerId="ADAL" clId="{E8AE5811-4DF4-450D-A99D-37EAE592ED9D}" dt="2022-12-22T02:19:20.071" v="1240" actId="1076"/>
          <ac:picMkLst>
            <pc:docMk/>
            <pc:sldMk cId="1537269825" sldId="3257"/>
            <ac:picMk id="31" creationId="{E05B9036-D51B-2D45-A2D4-FEBB53148EAA}"/>
          </ac:picMkLst>
        </pc:picChg>
        <pc:picChg chg="add del mod">
          <ac:chgData name="Swapna Gurumani - C40450" userId="41520e58-8f0e-48d5-85d4-b2a14fac3a84" providerId="ADAL" clId="{E8AE5811-4DF4-450D-A99D-37EAE592ED9D}" dt="2022-12-22T02:09:15.305" v="1148" actId="478"/>
          <ac:picMkLst>
            <pc:docMk/>
            <pc:sldMk cId="1537269825" sldId="3257"/>
            <ac:picMk id="32" creationId="{4A7E4176-6733-3D2E-042C-5F6900E5E820}"/>
          </ac:picMkLst>
        </pc:picChg>
        <pc:picChg chg="add mod">
          <ac:chgData name="Swapna Gurumani - C40450" userId="41520e58-8f0e-48d5-85d4-b2a14fac3a84" providerId="ADAL" clId="{E8AE5811-4DF4-450D-A99D-37EAE592ED9D}" dt="2022-12-22T02:19:28.424" v="1241" actId="1076"/>
          <ac:picMkLst>
            <pc:docMk/>
            <pc:sldMk cId="1537269825" sldId="3257"/>
            <ac:picMk id="33" creationId="{ECDD67A8-A008-935C-D433-BAEAA9C537E5}"/>
          </ac:picMkLst>
        </pc:picChg>
        <pc:picChg chg="add mod">
          <ac:chgData name="Swapna Gurumani - C40450" userId="41520e58-8f0e-48d5-85d4-b2a14fac3a84" providerId="ADAL" clId="{E8AE5811-4DF4-450D-A99D-37EAE592ED9D}" dt="2022-12-22T03:52:32.783" v="1390" actId="1076"/>
          <ac:picMkLst>
            <pc:docMk/>
            <pc:sldMk cId="1537269825" sldId="3257"/>
            <ac:picMk id="34" creationId="{66E5027C-9360-030A-74EA-B36861A05406}"/>
          </ac:picMkLst>
        </pc:picChg>
        <pc:picChg chg="add mod">
          <ac:chgData name="Swapna Gurumani - C40450" userId="41520e58-8f0e-48d5-85d4-b2a14fac3a84" providerId="ADAL" clId="{E8AE5811-4DF4-450D-A99D-37EAE592ED9D}" dt="2022-12-22T03:52:34.627" v="1391" actId="1076"/>
          <ac:picMkLst>
            <pc:docMk/>
            <pc:sldMk cId="1537269825" sldId="3257"/>
            <ac:picMk id="35" creationId="{C4C0BD6B-5EF4-053C-29F1-77C5BDABD2F6}"/>
          </ac:picMkLst>
        </pc:picChg>
        <pc:cxnChg chg="add mod">
          <ac:chgData name="Swapna Gurumani - C40450" userId="41520e58-8f0e-48d5-85d4-b2a14fac3a84" providerId="ADAL" clId="{E8AE5811-4DF4-450D-A99D-37EAE592ED9D}" dt="2022-12-22T01:48:12.355" v="896" actId="1076"/>
          <ac:cxnSpMkLst>
            <pc:docMk/>
            <pc:sldMk cId="1537269825" sldId="3257"/>
            <ac:cxnSpMk id="5" creationId="{A1F66616-593F-D3F9-4D44-AE41E1C80EC3}"/>
          </ac:cxnSpMkLst>
        </pc:cxnChg>
        <pc:cxnChg chg="add mod">
          <ac:chgData name="Swapna Gurumani - C40450" userId="41520e58-8f0e-48d5-85d4-b2a14fac3a84" providerId="ADAL" clId="{E8AE5811-4DF4-450D-A99D-37EAE592ED9D}" dt="2022-12-22T02:50:08.052" v="1277" actId="1036"/>
          <ac:cxnSpMkLst>
            <pc:docMk/>
            <pc:sldMk cId="1537269825" sldId="3257"/>
            <ac:cxnSpMk id="10" creationId="{A1B03702-E96C-EDE9-7AF4-8AD00400547E}"/>
          </ac:cxnSpMkLst>
        </pc:cxnChg>
        <pc:cxnChg chg="add mod">
          <ac:chgData name="Swapna Gurumani - C40450" userId="41520e58-8f0e-48d5-85d4-b2a14fac3a84" providerId="ADAL" clId="{E8AE5811-4DF4-450D-A99D-37EAE592ED9D}" dt="2022-12-22T03:33:13.599" v="1313" actId="1582"/>
          <ac:cxnSpMkLst>
            <pc:docMk/>
            <pc:sldMk cId="1537269825" sldId="3257"/>
            <ac:cxnSpMk id="16" creationId="{A28B88C0-E22F-901C-82E1-11C1C1D5883D}"/>
          </ac:cxnSpMkLst>
        </pc:cxnChg>
      </pc:sldChg>
      <pc:sldChg chg="modSp add mod">
        <pc:chgData name="Swapna Gurumani - C40450" userId="41520e58-8f0e-48d5-85d4-b2a14fac3a84" providerId="ADAL" clId="{E8AE5811-4DF4-450D-A99D-37EAE592ED9D}" dt="2022-12-22T02:12:44.461" v="1189" actId="20577"/>
        <pc:sldMkLst>
          <pc:docMk/>
          <pc:sldMk cId="2826052119" sldId="3258"/>
        </pc:sldMkLst>
        <pc:spChg chg="mod">
          <ac:chgData name="Swapna Gurumani - C40450" userId="41520e58-8f0e-48d5-85d4-b2a14fac3a84" providerId="ADAL" clId="{E8AE5811-4DF4-450D-A99D-37EAE592ED9D}" dt="2022-12-22T02:12:44.461" v="1189" actId="20577"/>
          <ac:spMkLst>
            <pc:docMk/>
            <pc:sldMk cId="2826052119" sldId="3258"/>
            <ac:spMk id="2" creationId="{2D8D5AD1-9690-5240-8658-BB480F7CE2E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4:11:57.457" v="1626" actId="20577"/>
        <pc:sldMkLst>
          <pc:docMk/>
          <pc:sldMk cId="2264505091" sldId="3259"/>
        </pc:sldMkLst>
        <pc:spChg chg="mod">
          <ac:chgData name="Swapna Gurumani - C40450" userId="41520e58-8f0e-48d5-85d4-b2a14fac3a84" providerId="ADAL" clId="{E8AE5811-4DF4-450D-A99D-37EAE592ED9D}" dt="2022-12-22T03:55:35.617" v="1402"/>
          <ac:spMkLst>
            <pc:docMk/>
            <pc:sldMk cId="2264505091" sldId="3259"/>
            <ac:spMk id="2" creationId="{5A737B62-8A06-409B-13D3-C0C0AB424ABC}"/>
          </ac:spMkLst>
        </pc:spChg>
        <pc:spChg chg="del">
          <ac:chgData name="Swapna Gurumani - C40450" userId="41520e58-8f0e-48d5-85d4-b2a14fac3a84" providerId="ADAL" clId="{E8AE5811-4DF4-450D-A99D-37EAE592ED9D}" dt="2022-12-22T03:56:14.415" v="1403" actId="478"/>
          <ac:spMkLst>
            <pc:docMk/>
            <pc:sldMk cId="2264505091" sldId="3259"/>
            <ac:spMk id="3" creationId="{EB113F0B-616D-2EDE-0B9D-4006066C6D2A}"/>
          </ac:spMkLst>
        </pc:spChg>
        <pc:spChg chg="add mod">
          <ac:chgData name="Swapna Gurumani - C40450" userId="41520e58-8f0e-48d5-85d4-b2a14fac3a84" providerId="ADAL" clId="{E8AE5811-4DF4-450D-A99D-37EAE592ED9D}" dt="2022-12-22T04:11:57.457" v="1626" actId="20577"/>
          <ac:spMkLst>
            <pc:docMk/>
            <pc:sldMk cId="2264505091" sldId="3259"/>
            <ac:spMk id="5" creationId="{09FD29D2-6076-4762-63D9-DFEAD59C00C9}"/>
          </ac:spMkLst>
        </pc:spChg>
        <pc:spChg chg="add mod">
          <ac:chgData name="Swapna Gurumani - C40450" userId="41520e58-8f0e-48d5-85d4-b2a14fac3a84" providerId="ADAL" clId="{E8AE5811-4DF4-450D-A99D-37EAE592ED9D}" dt="2022-12-22T04:03:34.087" v="1446" actId="207"/>
          <ac:spMkLst>
            <pc:docMk/>
            <pc:sldMk cId="2264505091" sldId="3259"/>
            <ac:spMk id="10" creationId="{8F380666-FECD-9F76-DE5B-144359901031}"/>
          </ac:spMkLst>
        </pc:spChg>
        <pc:spChg chg="add del mod">
          <ac:chgData name="Swapna Gurumani - C40450" userId="41520e58-8f0e-48d5-85d4-b2a14fac3a84" providerId="ADAL" clId="{E8AE5811-4DF4-450D-A99D-37EAE592ED9D}" dt="2022-12-22T04:05:58.944" v="1483" actId="478"/>
          <ac:spMkLst>
            <pc:docMk/>
            <pc:sldMk cId="2264505091" sldId="3259"/>
            <ac:spMk id="19" creationId="{0F3B2F79-9F8E-EF3A-F91E-35FFFC4A6E46}"/>
          </ac:spMkLst>
        </pc:spChg>
        <pc:spChg chg="add mod">
          <ac:chgData name="Swapna Gurumani - C40450" userId="41520e58-8f0e-48d5-85d4-b2a14fac3a84" providerId="ADAL" clId="{E8AE5811-4DF4-450D-A99D-37EAE592ED9D}" dt="2022-12-22T04:08:45.060" v="1565" actId="14100"/>
          <ac:spMkLst>
            <pc:docMk/>
            <pc:sldMk cId="2264505091" sldId="3259"/>
            <ac:spMk id="25" creationId="{E6708BE5-DA31-A0DB-46A0-BC300B52E901}"/>
          </ac:spMkLst>
        </pc:spChg>
        <pc:picChg chg="add mod">
          <ac:chgData name="Swapna Gurumani - C40450" userId="41520e58-8f0e-48d5-85d4-b2a14fac3a84" providerId="ADAL" clId="{E8AE5811-4DF4-450D-A99D-37EAE592ED9D}" dt="2022-12-22T03:56:15.683" v="1404"/>
          <ac:picMkLst>
            <pc:docMk/>
            <pc:sldMk cId="2264505091" sldId="3259"/>
            <ac:picMk id="4" creationId="{7DC892D8-F88A-31B8-2362-DD7749CF84D5}"/>
          </ac:picMkLst>
        </pc:picChg>
        <pc:picChg chg="add del mod">
          <ac:chgData name="Swapna Gurumani - C40450" userId="41520e58-8f0e-48d5-85d4-b2a14fac3a84" providerId="ADAL" clId="{E8AE5811-4DF4-450D-A99D-37EAE592ED9D}" dt="2022-12-22T03:58:53.046" v="1420" actId="478"/>
          <ac:picMkLst>
            <pc:docMk/>
            <pc:sldMk cId="2264505091" sldId="3259"/>
            <ac:picMk id="7" creationId="{46E9FFB1-3AE2-6C41-8FFD-E2CA5E74E22B}"/>
          </ac:picMkLst>
        </pc:picChg>
        <pc:picChg chg="add mod">
          <ac:chgData name="Swapna Gurumani - C40450" userId="41520e58-8f0e-48d5-85d4-b2a14fac3a84" providerId="ADAL" clId="{E8AE5811-4DF4-450D-A99D-37EAE592ED9D}" dt="2022-12-22T03:59:31.083" v="1429" actId="14100"/>
          <ac:picMkLst>
            <pc:docMk/>
            <pc:sldMk cId="2264505091" sldId="3259"/>
            <ac:picMk id="9" creationId="{8E5796C7-FF1D-B57A-AE2F-28D4DBBA3CDD}"/>
          </ac:picMkLst>
        </pc:picChg>
        <pc:picChg chg="add del mod">
          <ac:chgData name="Swapna Gurumani - C40450" userId="41520e58-8f0e-48d5-85d4-b2a14fac3a84" providerId="ADAL" clId="{E8AE5811-4DF4-450D-A99D-37EAE592ED9D}" dt="2022-12-22T04:04:27.152" v="1454" actId="478"/>
          <ac:picMkLst>
            <pc:docMk/>
            <pc:sldMk cId="2264505091" sldId="3259"/>
            <ac:picMk id="16" creationId="{E1D50136-43A5-9DB3-10A1-B5542A260D17}"/>
          </ac:picMkLst>
        </pc:picChg>
        <pc:picChg chg="add del mod">
          <ac:chgData name="Swapna Gurumani - C40450" userId="41520e58-8f0e-48d5-85d4-b2a14fac3a84" providerId="ADAL" clId="{E8AE5811-4DF4-450D-A99D-37EAE592ED9D}" dt="2022-12-22T04:05:58.011" v="1482" actId="478"/>
          <ac:picMkLst>
            <pc:docMk/>
            <pc:sldMk cId="2264505091" sldId="3259"/>
            <ac:picMk id="18" creationId="{A1155876-1C9B-1882-8B5C-0197808D9705}"/>
          </ac:picMkLst>
        </pc:picChg>
        <pc:picChg chg="add mod">
          <ac:chgData name="Swapna Gurumani - C40450" userId="41520e58-8f0e-48d5-85d4-b2a14fac3a84" providerId="ADAL" clId="{E8AE5811-4DF4-450D-A99D-37EAE592ED9D}" dt="2022-12-22T04:02:30.707" v="1437" actId="1076"/>
          <ac:picMkLst>
            <pc:docMk/>
            <pc:sldMk cId="2264505091" sldId="3259"/>
            <ac:picMk id="1026" creationId="{FC4B711F-02B3-B270-AF5E-AD06CD756C9D}"/>
          </ac:picMkLst>
        </pc:picChg>
        <pc:cxnChg chg="add mod">
          <ac:chgData name="Swapna Gurumani - C40450" userId="41520e58-8f0e-48d5-85d4-b2a14fac3a84" providerId="ADAL" clId="{E8AE5811-4DF4-450D-A99D-37EAE592ED9D}" dt="2022-12-22T04:07:44.359" v="1556" actId="14100"/>
          <ac:cxnSpMkLst>
            <pc:docMk/>
            <pc:sldMk cId="2264505091" sldId="3259"/>
            <ac:cxnSpMk id="12" creationId="{8ECEAE12-F1AD-314C-3D8E-89263FCAB3D4}"/>
          </ac:cxnSpMkLst>
        </pc:cxnChg>
        <pc:cxnChg chg="add mod">
          <ac:chgData name="Swapna Gurumani - C40450" userId="41520e58-8f0e-48d5-85d4-b2a14fac3a84" providerId="ADAL" clId="{E8AE5811-4DF4-450D-A99D-37EAE592ED9D}" dt="2022-12-22T04:08:40.751" v="1564" actId="14100"/>
          <ac:cxnSpMkLst>
            <pc:docMk/>
            <pc:sldMk cId="2264505091" sldId="3259"/>
            <ac:cxnSpMk id="13" creationId="{597BE380-2D94-2E99-A8E6-C0D7C1A4AAC3}"/>
          </ac:cxnSpMkLst>
        </pc:cxnChg>
      </pc:sldChg>
      <pc:sldChg chg="modSp add del mod">
        <pc:chgData name="Swapna Gurumani - C40450" userId="41520e58-8f0e-48d5-85d4-b2a14fac3a84" providerId="ADAL" clId="{E8AE5811-4DF4-450D-A99D-37EAE592ED9D}" dt="2022-12-22T05:42:36.703" v="2588" actId="47"/>
        <pc:sldMkLst>
          <pc:docMk/>
          <pc:sldMk cId="2506238249" sldId="3260"/>
        </pc:sldMkLst>
        <pc:spChg chg="mod">
          <ac:chgData name="Swapna Gurumani - C40450" userId="41520e58-8f0e-48d5-85d4-b2a14fac3a84" providerId="ADAL" clId="{E8AE5811-4DF4-450D-A99D-37EAE592ED9D}" dt="2022-12-22T04:15:42.330" v="1633" actId="20577"/>
          <ac:spMkLst>
            <pc:docMk/>
            <pc:sldMk cId="2506238249" sldId="3260"/>
            <ac:spMk id="2" creationId="{2D8D5AD1-9690-5240-8658-BB480F7CE2E7}"/>
          </ac:spMkLst>
        </pc:spChg>
      </pc:sldChg>
      <pc:sldChg chg="addSp modSp new mod modAnim">
        <pc:chgData name="Swapna Gurumani - C40450" userId="41520e58-8f0e-48d5-85d4-b2a14fac3a84" providerId="ADAL" clId="{E8AE5811-4DF4-450D-A99D-37EAE592ED9D}" dt="2022-12-22T05:07:06.203" v="2115" actId="6549"/>
        <pc:sldMkLst>
          <pc:docMk/>
          <pc:sldMk cId="551482039" sldId="3261"/>
        </pc:sldMkLst>
        <pc:spChg chg="mod">
          <ac:chgData name="Swapna Gurumani - C40450" userId="41520e58-8f0e-48d5-85d4-b2a14fac3a84" providerId="ADAL" clId="{E8AE5811-4DF4-450D-A99D-37EAE592ED9D}" dt="2022-12-22T04:15:51.174" v="1640" actId="20577"/>
          <ac:spMkLst>
            <pc:docMk/>
            <pc:sldMk cId="551482039" sldId="3261"/>
            <ac:spMk id="2" creationId="{5A1E4CFA-3B5D-4B7A-A086-0AB35B0DFC39}"/>
          </ac:spMkLst>
        </pc:spChg>
        <pc:spChg chg="mod">
          <ac:chgData name="Swapna Gurumani - C40450" userId="41520e58-8f0e-48d5-85d4-b2a14fac3a84" providerId="ADAL" clId="{E8AE5811-4DF4-450D-A99D-37EAE592ED9D}" dt="2022-12-22T04:51:13.267" v="1836" actId="404"/>
          <ac:spMkLst>
            <pc:docMk/>
            <pc:sldMk cId="551482039" sldId="3261"/>
            <ac:spMk id="3" creationId="{0B52C388-6233-ED84-75B6-47BD508E077C}"/>
          </ac:spMkLst>
        </pc:spChg>
        <pc:spChg chg="add mod">
          <ac:chgData name="Swapna Gurumani - C40450" userId="41520e58-8f0e-48d5-85d4-b2a14fac3a84" providerId="ADAL" clId="{E8AE5811-4DF4-450D-A99D-37EAE592ED9D}" dt="2022-12-22T04:54:26.380" v="1895" actId="207"/>
          <ac:spMkLst>
            <pc:docMk/>
            <pc:sldMk cId="551482039" sldId="3261"/>
            <ac:spMk id="4" creationId="{867C5400-44C7-AC74-6CEC-B1ED0CF16DDE}"/>
          </ac:spMkLst>
        </pc:spChg>
        <pc:spChg chg="add mod">
          <ac:chgData name="Swapna Gurumani - C40450" userId="41520e58-8f0e-48d5-85d4-b2a14fac3a84" providerId="ADAL" clId="{E8AE5811-4DF4-450D-A99D-37EAE592ED9D}" dt="2022-12-22T05:07:06.203" v="2115" actId="6549"/>
          <ac:spMkLst>
            <pc:docMk/>
            <pc:sldMk cId="551482039" sldId="3261"/>
            <ac:spMk id="8" creationId="{01676979-17E4-DBEA-89F4-C8E92178AF1E}"/>
          </ac:spMkLst>
        </pc:spChg>
        <pc:cxnChg chg="add mod">
          <ac:chgData name="Swapna Gurumani - C40450" userId="41520e58-8f0e-48d5-85d4-b2a14fac3a84" providerId="ADAL" clId="{E8AE5811-4DF4-450D-A99D-37EAE592ED9D}" dt="2022-12-22T04:54:03.598" v="1892" actId="692"/>
          <ac:cxnSpMkLst>
            <pc:docMk/>
            <pc:sldMk cId="551482039" sldId="3261"/>
            <ac:cxnSpMk id="6" creationId="{19038C3A-6DFD-5F05-FA5F-D732088DC558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03:16.357" v="2064"/>
        <pc:sldMkLst>
          <pc:docMk/>
          <pc:sldMk cId="2097122843" sldId="3262"/>
        </pc:sldMkLst>
        <pc:spChg chg="mod">
          <ac:chgData name="Swapna Gurumani - C40450" userId="41520e58-8f0e-48d5-85d4-b2a14fac3a84" providerId="ADAL" clId="{E8AE5811-4DF4-450D-A99D-37EAE592ED9D}" dt="2022-12-22T04:55:04.946" v="1910" actId="20577"/>
          <ac:spMkLst>
            <pc:docMk/>
            <pc:sldMk cId="2097122843" sldId="3262"/>
            <ac:spMk id="2" creationId="{DD4F458C-EC42-F3C4-E333-5834462F9DE6}"/>
          </ac:spMkLst>
        </pc:spChg>
        <pc:spChg chg="mod">
          <ac:chgData name="Swapna Gurumani - C40450" userId="41520e58-8f0e-48d5-85d4-b2a14fac3a84" providerId="ADAL" clId="{E8AE5811-4DF4-450D-A99D-37EAE592ED9D}" dt="2022-12-22T04:57:02.017" v="2034" actId="20577"/>
          <ac:spMkLst>
            <pc:docMk/>
            <pc:sldMk cId="2097122843" sldId="3262"/>
            <ac:spMk id="3" creationId="{F032D85C-6F97-0444-CF60-F6A6BD97D845}"/>
          </ac:spMkLst>
        </pc:spChg>
        <pc:spChg chg="add mod">
          <ac:chgData name="Swapna Gurumani - C40450" userId="41520e58-8f0e-48d5-85d4-b2a14fac3a84" providerId="ADAL" clId="{E8AE5811-4DF4-450D-A99D-37EAE592ED9D}" dt="2022-12-22T04:58:40.020" v="2045" actId="1076"/>
          <ac:spMkLst>
            <pc:docMk/>
            <pc:sldMk cId="2097122843" sldId="3262"/>
            <ac:spMk id="7" creationId="{DA009394-79C3-8870-381E-D1F7C2B3D7D0}"/>
          </ac:spMkLst>
        </pc:spChg>
        <pc:spChg chg="add mod">
          <ac:chgData name="Swapna Gurumani - C40450" userId="41520e58-8f0e-48d5-85d4-b2a14fac3a84" providerId="ADAL" clId="{E8AE5811-4DF4-450D-A99D-37EAE592ED9D}" dt="2022-12-22T04:58:50.402" v="2047" actId="1076"/>
          <ac:spMkLst>
            <pc:docMk/>
            <pc:sldMk cId="2097122843" sldId="3262"/>
            <ac:spMk id="8" creationId="{FC9D99BA-0F4F-FB06-B49C-D2709340EAA0}"/>
          </ac:spMkLst>
        </pc:spChg>
        <pc:spChg chg="add mod">
          <ac:chgData name="Swapna Gurumani - C40450" userId="41520e58-8f0e-48d5-85d4-b2a14fac3a84" providerId="ADAL" clId="{E8AE5811-4DF4-450D-A99D-37EAE592ED9D}" dt="2022-12-22T04:59:24.922" v="2050" actId="14100"/>
          <ac:spMkLst>
            <pc:docMk/>
            <pc:sldMk cId="2097122843" sldId="3262"/>
            <ac:spMk id="9" creationId="{A2C861E3-634C-13EF-E27F-80CCB9AA8ACE}"/>
          </ac:spMkLst>
        </pc:spChg>
        <pc:spChg chg="add mod">
          <ac:chgData name="Swapna Gurumani - C40450" userId="41520e58-8f0e-48d5-85d4-b2a14fac3a84" providerId="ADAL" clId="{E8AE5811-4DF4-450D-A99D-37EAE592ED9D}" dt="2022-12-22T05:00:05.246" v="2062" actId="1036"/>
          <ac:spMkLst>
            <pc:docMk/>
            <pc:sldMk cId="2097122843" sldId="3262"/>
            <ac:spMk id="13" creationId="{7F75C3DA-013A-F405-60B8-27A5BB0396D7}"/>
          </ac:spMkLst>
        </pc:spChg>
        <pc:spChg chg="add del mod">
          <ac:chgData name="Swapna Gurumani - C40450" userId="41520e58-8f0e-48d5-85d4-b2a14fac3a84" providerId="ADAL" clId="{E8AE5811-4DF4-450D-A99D-37EAE592ED9D}" dt="2022-12-22T05:03:16.357" v="2064"/>
          <ac:spMkLst>
            <pc:docMk/>
            <pc:sldMk cId="2097122843" sldId="3262"/>
            <ac:spMk id="14" creationId="{769EC8BD-6124-A9CB-0C8C-C4640999DF6B}"/>
          </ac:spMkLst>
        </pc:spChg>
        <pc:picChg chg="add mod">
          <ac:chgData name="Swapna Gurumani - C40450" userId="41520e58-8f0e-48d5-85d4-b2a14fac3a84" providerId="ADAL" clId="{E8AE5811-4DF4-450D-A99D-37EAE592ED9D}" dt="2022-12-22T04:57:40.068" v="2036"/>
          <ac:picMkLst>
            <pc:docMk/>
            <pc:sldMk cId="2097122843" sldId="3262"/>
            <ac:picMk id="4" creationId="{F1AFFC87-B638-4B19-BC99-6C69FCD5E7AA}"/>
          </ac:picMkLst>
        </pc:picChg>
        <pc:picChg chg="add mod">
          <ac:chgData name="Swapna Gurumani - C40450" userId="41520e58-8f0e-48d5-85d4-b2a14fac3a84" providerId="ADAL" clId="{E8AE5811-4DF4-450D-A99D-37EAE592ED9D}" dt="2022-12-22T04:58:19.181" v="2043" actId="14100"/>
          <ac:picMkLst>
            <pc:docMk/>
            <pc:sldMk cId="2097122843" sldId="3262"/>
            <ac:picMk id="5" creationId="{6653F28B-8DB6-2DDA-3288-DD71BDD0DA0B}"/>
          </ac:picMkLst>
        </pc:picChg>
        <pc:picChg chg="add mod">
          <ac:chgData name="Swapna Gurumani - C40450" userId="41520e58-8f0e-48d5-85d4-b2a14fac3a84" providerId="ADAL" clId="{E8AE5811-4DF4-450D-A99D-37EAE592ED9D}" dt="2022-12-22T04:58:00.184" v="2040" actId="1076"/>
          <ac:picMkLst>
            <pc:docMk/>
            <pc:sldMk cId="2097122843" sldId="3262"/>
            <ac:picMk id="6" creationId="{8B09C401-210F-0886-370D-ABA8DF3BEE15}"/>
          </ac:picMkLst>
        </pc:picChg>
        <pc:cxnChg chg="add mod">
          <ac:chgData name="Swapna Gurumani - C40450" userId="41520e58-8f0e-48d5-85d4-b2a14fac3a84" providerId="ADAL" clId="{E8AE5811-4DF4-450D-A99D-37EAE592ED9D}" dt="2022-12-22T04:59:36.511" v="2051" actId="14100"/>
          <ac:cxnSpMkLst>
            <pc:docMk/>
            <pc:sldMk cId="2097122843" sldId="3262"/>
            <ac:cxnSpMk id="10" creationId="{E3DECEA7-A4AD-99CB-7824-D87BE82390F7}"/>
          </ac:cxnSpMkLst>
        </pc:cxnChg>
      </pc:sldChg>
      <pc:sldChg chg="addSp delSp modSp add del mod delAnim modAnim">
        <pc:chgData name="Swapna Gurumani - C40450" userId="41520e58-8f0e-48d5-85d4-b2a14fac3a84" providerId="ADAL" clId="{E8AE5811-4DF4-450D-A99D-37EAE592ED9D}" dt="2022-12-22T05:23:32.734" v="2368" actId="47"/>
        <pc:sldMkLst>
          <pc:docMk/>
          <pc:sldMk cId="3744120715" sldId="3263"/>
        </pc:sldMkLst>
        <pc:spChg chg="mod">
          <ac:chgData name="Swapna Gurumani - C40450" userId="41520e58-8f0e-48d5-85d4-b2a14fac3a84" providerId="ADAL" clId="{E8AE5811-4DF4-450D-A99D-37EAE592ED9D}" dt="2022-12-22T05:06:47.348" v="2111" actId="6549"/>
          <ac:spMkLst>
            <pc:docMk/>
            <pc:sldMk cId="3744120715" sldId="3263"/>
            <ac:spMk id="2" creationId="{DF44E3B2-6002-4734-B0AD-A9028D15250F}"/>
          </ac:spMkLst>
        </pc:spChg>
        <pc:spChg chg="del mod">
          <ac:chgData name="Swapna Gurumani - C40450" userId="41520e58-8f0e-48d5-85d4-b2a14fac3a84" providerId="ADAL" clId="{E8AE5811-4DF4-450D-A99D-37EAE592ED9D}" dt="2022-12-22T05:06:57.702" v="2113" actId="478"/>
          <ac:spMkLst>
            <pc:docMk/>
            <pc:sldMk cId="3744120715" sldId="3263"/>
            <ac:spMk id="3" creationId="{92C4C9D9-96CF-45C3-87B3-A764833B4A56}"/>
          </ac:spMkLst>
        </pc:spChg>
        <pc:spChg chg="add del mod">
          <ac:chgData name="Swapna Gurumani - C40450" userId="41520e58-8f0e-48d5-85d4-b2a14fac3a84" providerId="ADAL" clId="{E8AE5811-4DF4-450D-A99D-37EAE592ED9D}" dt="2022-12-22T05:06:59.529" v="2114" actId="478"/>
          <ac:spMkLst>
            <pc:docMk/>
            <pc:sldMk cId="3744120715" sldId="3263"/>
            <ac:spMk id="6" creationId="{A8F1316E-B0F1-F390-8228-C1BB5A663DAB}"/>
          </ac:spMkLst>
        </pc:spChg>
        <pc:spChg chg="mod topLvl">
          <ac:chgData name="Swapna Gurumani - C40450" userId="41520e58-8f0e-48d5-85d4-b2a14fac3a84" providerId="ADAL" clId="{E8AE5811-4DF4-450D-A99D-37EAE592ED9D}" dt="2022-12-22T05:17:29.974" v="2251" actId="1076"/>
          <ac:spMkLst>
            <pc:docMk/>
            <pc:sldMk cId="3744120715" sldId="3263"/>
            <ac:spMk id="10" creationId="{ED93137B-650F-4649-BC72-B6B65AE659A7}"/>
          </ac:spMkLst>
        </pc:spChg>
        <pc:spChg chg="mod topLvl">
          <ac:chgData name="Swapna Gurumani - C40450" userId="41520e58-8f0e-48d5-85d4-b2a14fac3a84" providerId="ADAL" clId="{E8AE5811-4DF4-450D-A99D-37EAE592ED9D}" dt="2022-12-22T05:17:24.222" v="2250" actId="165"/>
          <ac:spMkLst>
            <pc:docMk/>
            <pc:sldMk cId="3744120715" sldId="3263"/>
            <ac:spMk id="13" creationId="{BD00AAE1-7D60-4212-B901-1FEC54FC4192}"/>
          </ac:spMkLst>
        </pc:spChg>
        <pc:spChg chg="mod">
          <ac:chgData name="Swapna Gurumani - C40450" userId="41520e58-8f0e-48d5-85d4-b2a14fac3a84" providerId="ADAL" clId="{E8AE5811-4DF4-450D-A99D-37EAE592ED9D}" dt="2022-12-22T05:20:38.291" v="2264" actId="14100"/>
          <ac:spMkLst>
            <pc:docMk/>
            <pc:sldMk cId="3744120715" sldId="3263"/>
            <ac:spMk id="15" creationId="{45619157-C2A7-4D0A-8636-ED31F88BC3CA}"/>
          </ac:spMkLst>
        </pc:spChg>
        <pc:grpChg chg="del mod">
          <ac:chgData name="Swapna Gurumani - C40450" userId="41520e58-8f0e-48d5-85d4-b2a14fac3a84" providerId="ADAL" clId="{E8AE5811-4DF4-450D-A99D-37EAE592ED9D}" dt="2022-12-22T05:17:24.222" v="2250" actId="165"/>
          <ac:grpSpMkLst>
            <pc:docMk/>
            <pc:sldMk cId="3744120715" sldId="3263"/>
            <ac:grpSpMk id="8" creationId="{BBAFED48-22B2-4434-AC51-9C24161AC285}"/>
          </ac:grpSpMkLst>
        </pc:grpChg>
        <pc:picChg chg="mod">
          <ac:chgData name="Swapna Gurumani - C40450" userId="41520e58-8f0e-48d5-85d4-b2a14fac3a84" providerId="ADAL" clId="{E8AE5811-4DF4-450D-A99D-37EAE592ED9D}" dt="2022-12-22T05:20:27.092" v="2262" actId="14100"/>
          <ac:picMkLst>
            <pc:docMk/>
            <pc:sldMk cId="3744120715" sldId="3263"/>
            <ac:picMk id="5" creationId="{DAAC226E-A2CD-4835-90B5-F0B9D93A54DA}"/>
          </ac:picMkLst>
        </pc:picChg>
        <pc:picChg chg="mod topLvl">
          <ac:chgData name="Swapna Gurumani - C40450" userId="41520e58-8f0e-48d5-85d4-b2a14fac3a84" providerId="ADAL" clId="{E8AE5811-4DF4-450D-A99D-37EAE592ED9D}" dt="2022-12-22T05:17:24.222" v="2250" actId="165"/>
          <ac:picMkLst>
            <pc:docMk/>
            <pc:sldMk cId="3744120715" sldId="3263"/>
            <ac:picMk id="9" creationId="{EA705804-7FDC-4657-9161-F2DE9CF58FED}"/>
          </ac:picMkLst>
        </pc:picChg>
        <pc:picChg chg="del">
          <ac:chgData name="Swapna Gurumani - C40450" userId="41520e58-8f0e-48d5-85d4-b2a14fac3a84" providerId="ADAL" clId="{E8AE5811-4DF4-450D-A99D-37EAE592ED9D}" dt="2022-12-22T05:07:25.707" v="2116" actId="478"/>
          <ac:picMkLst>
            <pc:docMk/>
            <pc:sldMk cId="3744120715" sldId="3263"/>
            <ac:picMk id="14" creationId="{D3FDE6E0-396B-4556-BB0E-6AAEEA5367F8}"/>
          </ac:picMkLst>
        </pc:picChg>
        <pc:cxnChg chg="mod topLvl">
          <ac:chgData name="Swapna Gurumani - C40450" userId="41520e58-8f0e-48d5-85d4-b2a14fac3a84" providerId="ADAL" clId="{E8AE5811-4DF4-450D-A99D-37EAE592ED9D}" dt="2022-12-22T05:17:35.910" v="2252" actId="14100"/>
          <ac:cxnSpMkLst>
            <pc:docMk/>
            <pc:sldMk cId="3744120715" sldId="3263"/>
            <ac:cxnSpMk id="11" creationId="{5C4DB3B9-E1F0-4C0A-BAEA-08456BC0D666}"/>
          </ac:cxnSpMkLst>
        </pc:cxnChg>
        <pc:cxnChg chg="mod topLvl">
          <ac:chgData name="Swapna Gurumani - C40450" userId="41520e58-8f0e-48d5-85d4-b2a14fac3a84" providerId="ADAL" clId="{E8AE5811-4DF4-450D-A99D-37EAE592ED9D}" dt="2022-12-22T05:18:01.465" v="2255" actId="14100"/>
          <ac:cxnSpMkLst>
            <pc:docMk/>
            <pc:sldMk cId="3744120715" sldId="3263"/>
            <ac:cxnSpMk id="12" creationId="{5CB468D3-4812-4C47-B609-223203D4DD7D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5:16:22.970" v="2247"/>
        <pc:sldMkLst>
          <pc:docMk/>
          <pc:sldMk cId="3035816580" sldId="3264"/>
        </pc:sldMkLst>
        <pc:spChg chg="mod">
          <ac:chgData name="Swapna Gurumani - C40450" userId="41520e58-8f0e-48d5-85d4-b2a14fac3a84" providerId="ADAL" clId="{E8AE5811-4DF4-450D-A99D-37EAE592ED9D}" dt="2022-12-22T05:09:04.413" v="2147" actId="20577"/>
          <ac:spMkLst>
            <pc:docMk/>
            <pc:sldMk cId="3035816580" sldId="3264"/>
            <ac:spMk id="2" creationId="{6DDC3A50-F329-16B8-9E24-19AD69CEE401}"/>
          </ac:spMkLst>
        </pc:spChg>
        <pc:spChg chg="mod">
          <ac:chgData name="Swapna Gurumani - C40450" userId="41520e58-8f0e-48d5-85d4-b2a14fac3a84" providerId="ADAL" clId="{E8AE5811-4DF4-450D-A99D-37EAE592ED9D}" dt="2022-12-22T05:11:42.916" v="2223" actId="1076"/>
          <ac:spMkLst>
            <pc:docMk/>
            <pc:sldMk cId="3035816580" sldId="3264"/>
            <ac:spMk id="3" creationId="{D7B407A6-7714-20AA-C0D6-912AD02C9F20}"/>
          </ac:spMkLst>
        </pc:spChg>
        <pc:spChg chg="mod">
          <ac:chgData name="Swapna Gurumani - C40450" userId="41520e58-8f0e-48d5-85d4-b2a14fac3a84" providerId="ADAL" clId="{E8AE5811-4DF4-450D-A99D-37EAE592ED9D}" dt="2022-12-22T05:09:49.796" v="2201"/>
          <ac:spMkLst>
            <pc:docMk/>
            <pc:sldMk cId="3035816580" sldId="3264"/>
            <ac:spMk id="5" creationId="{1E5E8624-563E-1E25-6820-111E9A4D9058}"/>
          </ac:spMkLst>
        </pc:spChg>
        <pc:spChg chg="add mod">
          <ac:chgData name="Swapna Gurumani - C40450" userId="41520e58-8f0e-48d5-85d4-b2a14fac3a84" providerId="ADAL" clId="{E8AE5811-4DF4-450D-A99D-37EAE592ED9D}" dt="2022-12-22T05:10:50.855" v="2215" actId="1076"/>
          <ac:spMkLst>
            <pc:docMk/>
            <pc:sldMk cId="3035816580" sldId="3264"/>
            <ac:spMk id="7" creationId="{91AD279B-5CEF-9BD9-08A2-52112ED945F1}"/>
          </ac:spMkLst>
        </pc:spChg>
        <pc:spChg chg="mod">
          <ac:chgData name="Swapna Gurumani - C40450" userId="41520e58-8f0e-48d5-85d4-b2a14fac3a84" providerId="ADAL" clId="{E8AE5811-4DF4-450D-A99D-37EAE592ED9D}" dt="2022-12-22T05:10:35.789" v="2212"/>
          <ac:spMkLst>
            <pc:docMk/>
            <pc:sldMk cId="3035816580" sldId="3264"/>
            <ac:spMk id="9" creationId="{D5B833D3-9476-2621-30EF-2FAA3EA220C3}"/>
          </ac:spMkLst>
        </pc:spChg>
        <pc:spChg chg="mod">
          <ac:chgData name="Swapna Gurumani - C40450" userId="41520e58-8f0e-48d5-85d4-b2a14fac3a84" providerId="ADAL" clId="{E8AE5811-4DF4-450D-A99D-37EAE592ED9D}" dt="2022-12-22T05:11:09.516" v="2216"/>
          <ac:spMkLst>
            <pc:docMk/>
            <pc:sldMk cId="3035816580" sldId="3264"/>
            <ac:spMk id="13" creationId="{1EDA4953-D661-9C1F-8CA2-D22ED0EF1190}"/>
          </ac:spMkLst>
        </pc:spChg>
        <pc:spChg chg="mod topLvl">
          <ac:chgData name="Swapna Gurumani - C40450" userId="41520e58-8f0e-48d5-85d4-b2a14fac3a84" providerId="ADAL" clId="{E8AE5811-4DF4-450D-A99D-37EAE592ED9D}" dt="2022-12-22T05:12:28.781" v="2228" actId="14100"/>
          <ac:spMkLst>
            <pc:docMk/>
            <pc:sldMk cId="3035816580" sldId="3264"/>
            <ac:spMk id="15" creationId="{292B1104-1821-433A-36F4-96561646B158}"/>
          </ac:spMkLst>
        </pc:spChg>
        <pc:spChg chg="mod">
          <ac:chgData name="Swapna Gurumani - C40450" userId="41520e58-8f0e-48d5-85d4-b2a14fac3a84" providerId="ADAL" clId="{E8AE5811-4DF4-450D-A99D-37EAE592ED9D}" dt="2022-12-22T05:12:58.101" v="2231"/>
          <ac:spMkLst>
            <pc:docMk/>
            <pc:sldMk cId="3035816580" sldId="3264"/>
            <ac:spMk id="24" creationId="{F2E3D692-066C-9EEF-87AF-B719C629DCCF}"/>
          </ac:spMkLst>
        </pc:spChg>
        <pc:spChg chg="add mod">
          <ac:chgData name="Swapna Gurumani - C40450" userId="41520e58-8f0e-48d5-85d4-b2a14fac3a84" providerId="ADAL" clId="{E8AE5811-4DF4-450D-A99D-37EAE592ED9D}" dt="2022-12-22T05:13:11.171" v="2234" actId="1076"/>
          <ac:spMkLst>
            <pc:docMk/>
            <pc:sldMk cId="3035816580" sldId="3264"/>
            <ac:spMk id="27" creationId="{833BA457-ABFE-374A-AFF9-1F213F4939CC}"/>
          </ac:spMkLst>
        </pc:spChg>
        <pc:spChg chg="add mod">
          <ac:chgData name="Swapna Gurumani - C40450" userId="41520e58-8f0e-48d5-85d4-b2a14fac3a84" providerId="ADAL" clId="{E8AE5811-4DF4-450D-A99D-37EAE592ED9D}" dt="2022-12-22T05:13:50.516" v="2238" actId="1582"/>
          <ac:spMkLst>
            <pc:docMk/>
            <pc:sldMk cId="3035816580" sldId="3264"/>
            <ac:spMk id="28" creationId="{BAE37750-DB63-3FFA-876D-FEF753CB7BCA}"/>
          </ac:spMkLst>
        </pc:spChg>
        <pc:grpChg chg="add mod">
          <ac:chgData name="Swapna Gurumani - C40450" userId="41520e58-8f0e-48d5-85d4-b2a14fac3a84" providerId="ADAL" clId="{E8AE5811-4DF4-450D-A99D-37EAE592ED9D}" dt="2022-12-22T05:10:47.743" v="2214" actId="1076"/>
          <ac:grpSpMkLst>
            <pc:docMk/>
            <pc:sldMk cId="3035816580" sldId="3264"/>
            <ac:grpSpMk id="4" creationId="{CD0DAC34-1514-72A4-B915-B44C327EAE0B}"/>
          </ac:grpSpMkLst>
        </pc:grpChg>
        <pc:grpChg chg="add mod">
          <ac:chgData name="Swapna Gurumani - C40450" userId="41520e58-8f0e-48d5-85d4-b2a14fac3a84" providerId="ADAL" clId="{E8AE5811-4DF4-450D-A99D-37EAE592ED9D}" dt="2022-12-22T05:11:19.214" v="2219" actId="1076"/>
          <ac:grpSpMkLst>
            <pc:docMk/>
            <pc:sldMk cId="3035816580" sldId="3264"/>
            <ac:grpSpMk id="8" creationId="{F0446CBC-FC0B-003E-0A4A-ECBEAA704C95}"/>
          </ac:grpSpMkLst>
        </pc:grpChg>
        <pc:grpChg chg="add mod">
          <ac:chgData name="Swapna Gurumani - C40450" userId="41520e58-8f0e-48d5-85d4-b2a14fac3a84" providerId="ADAL" clId="{E8AE5811-4DF4-450D-A99D-37EAE592ED9D}" dt="2022-12-22T05:12:41.911" v="2229" actId="14100"/>
          <ac:grpSpMkLst>
            <pc:docMk/>
            <pc:sldMk cId="3035816580" sldId="3264"/>
            <ac:grpSpMk id="11" creationId="{0E46F7E7-8D5B-BE8C-FE43-D722C9ED6041}"/>
          </ac:grpSpMkLst>
        </pc:grpChg>
        <pc:grpChg chg="add del mod">
          <ac:chgData name="Swapna Gurumani - C40450" userId="41520e58-8f0e-48d5-85d4-b2a14fac3a84" providerId="ADAL" clId="{E8AE5811-4DF4-450D-A99D-37EAE592ED9D}" dt="2022-12-22T05:12:21.292" v="2226" actId="165"/>
          <ac:grpSpMkLst>
            <pc:docMk/>
            <pc:sldMk cId="3035816580" sldId="3264"/>
            <ac:grpSpMk id="14" creationId="{33A8A570-A70D-F39C-DA01-F163E365ED5A}"/>
          </ac:grpSpMkLst>
        </pc:grpChg>
        <pc:grpChg chg="add del mod">
          <ac:chgData name="Swapna Gurumani - C40450" userId="41520e58-8f0e-48d5-85d4-b2a14fac3a84" providerId="ADAL" clId="{E8AE5811-4DF4-450D-A99D-37EAE592ED9D}" dt="2022-12-22T05:12:59.965" v="2232"/>
          <ac:grpSpMkLst>
            <pc:docMk/>
            <pc:sldMk cId="3035816580" sldId="3264"/>
            <ac:grpSpMk id="23" creationId="{C1CB0C31-02AD-44CD-B6ED-BC545859607A}"/>
          </ac:grpSpMkLst>
        </pc:grpChg>
        <pc:picChg chg="mod">
          <ac:chgData name="Swapna Gurumani - C40450" userId="41520e58-8f0e-48d5-85d4-b2a14fac3a84" providerId="ADAL" clId="{E8AE5811-4DF4-450D-A99D-37EAE592ED9D}" dt="2022-12-22T05:09:49.796" v="2201"/>
          <ac:picMkLst>
            <pc:docMk/>
            <pc:sldMk cId="3035816580" sldId="3264"/>
            <ac:picMk id="6" creationId="{20183FAE-21EA-864D-5324-BB6D18BCE875}"/>
          </ac:picMkLst>
        </pc:picChg>
        <pc:picChg chg="mod">
          <ac:chgData name="Swapna Gurumani - C40450" userId="41520e58-8f0e-48d5-85d4-b2a14fac3a84" providerId="ADAL" clId="{E8AE5811-4DF4-450D-A99D-37EAE592ED9D}" dt="2022-12-22T05:10:35.789" v="2212"/>
          <ac:picMkLst>
            <pc:docMk/>
            <pc:sldMk cId="3035816580" sldId="3264"/>
            <ac:picMk id="10" creationId="{0DF06843-A423-7922-E0C1-3DAD64A1B70F}"/>
          </ac:picMkLst>
        </pc:picChg>
        <pc:picChg chg="mod">
          <ac:chgData name="Swapna Gurumani - C40450" userId="41520e58-8f0e-48d5-85d4-b2a14fac3a84" providerId="ADAL" clId="{E8AE5811-4DF4-450D-A99D-37EAE592ED9D}" dt="2022-12-22T05:11:09.516" v="2216"/>
          <ac:picMkLst>
            <pc:docMk/>
            <pc:sldMk cId="3035816580" sldId="3264"/>
            <ac:picMk id="12" creationId="{5E5371B9-5C7E-04A6-62AE-C9EB38AB1BF1}"/>
          </ac:picMkLst>
        </pc:picChg>
        <pc:cxnChg chg="mod topLvl">
          <ac:chgData name="Swapna Gurumani - C40450" userId="41520e58-8f0e-48d5-85d4-b2a14fac3a84" providerId="ADAL" clId="{E8AE5811-4DF4-450D-A99D-37EAE592ED9D}" dt="2022-12-22T05:12:28.781" v="2228" actId="14100"/>
          <ac:cxnSpMkLst>
            <pc:docMk/>
            <pc:sldMk cId="3035816580" sldId="3264"/>
            <ac:cxnSpMk id="16" creationId="{E6CCC5AD-317D-DCF8-BE96-CB1CF0324B03}"/>
          </ac:cxnSpMkLst>
        </pc:cxnChg>
        <pc:cxnChg chg="mod topLvl">
          <ac:chgData name="Swapna Gurumani - C40450" userId="41520e58-8f0e-48d5-85d4-b2a14fac3a84" providerId="ADAL" clId="{E8AE5811-4DF4-450D-A99D-37EAE592ED9D}" dt="2022-12-22T05:12:50.354" v="2230" actId="14100"/>
          <ac:cxnSpMkLst>
            <pc:docMk/>
            <pc:sldMk cId="3035816580" sldId="3264"/>
            <ac:cxnSpMk id="17" creationId="{6A877973-C575-AC60-3393-036D7D056C79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5" creationId="{7A00104B-0433-9B05-531C-F6F2B9FDD2BD}"/>
          </ac:cxnSpMkLst>
        </pc:cxnChg>
        <pc:cxnChg chg="mod">
          <ac:chgData name="Swapna Gurumani - C40450" userId="41520e58-8f0e-48d5-85d4-b2a14fac3a84" providerId="ADAL" clId="{E8AE5811-4DF4-450D-A99D-37EAE592ED9D}" dt="2022-12-22T05:12:58.101" v="2231"/>
          <ac:cxnSpMkLst>
            <pc:docMk/>
            <pc:sldMk cId="3035816580" sldId="3264"/>
            <ac:cxnSpMk id="26" creationId="{7EB43C4C-BA8C-C9F8-6A67-B7EA2BA4AC98}"/>
          </ac:cxnSpMkLst>
        </pc:cxnChg>
        <pc:cxnChg chg="add mod">
          <ac:chgData name="Swapna Gurumani - C40450" userId="41520e58-8f0e-48d5-85d4-b2a14fac3a84" providerId="ADAL" clId="{E8AE5811-4DF4-450D-A99D-37EAE592ED9D}" dt="2022-12-22T05:14:30.407" v="2241" actId="208"/>
          <ac:cxnSpMkLst>
            <pc:docMk/>
            <pc:sldMk cId="3035816580" sldId="3264"/>
            <ac:cxnSpMk id="30" creationId="{C53C3F3E-FF0F-FF23-2B21-0DEA068D1876}"/>
          </ac:cxnSpMkLst>
        </pc:cxnChg>
        <pc:cxnChg chg="add mod">
          <ac:chgData name="Swapna Gurumani - C40450" userId="41520e58-8f0e-48d5-85d4-b2a14fac3a84" providerId="ADAL" clId="{E8AE5811-4DF4-450D-A99D-37EAE592ED9D}" dt="2022-12-22T05:14:51.134" v="2243" actId="208"/>
          <ac:cxnSpMkLst>
            <pc:docMk/>
            <pc:sldMk cId="3035816580" sldId="3264"/>
            <ac:cxnSpMk id="33" creationId="{C6962490-D521-9E2F-A5EE-46BC8A4BBEA4}"/>
          </ac:cxnSpMkLst>
        </pc:cxnChg>
      </pc:sldChg>
      <pc:sldChg chg="addSp delSp modSp new mod addAnim delAnim modAnim">
        <pc:chgData name="Swapna Gurumani - C40450" userId="41520e58-8f0e-48d5-85d4-b2a14fac3a84" providerId="ADAL" clId="{E8AE5811-4DF4-450D-A99D-37EAE592ED9D}" dt="2022-12-22T05:23:15.945" v="2367" actId="14100"/>
        <pc:sldMkLst>
          <pc:docMk/>
          <pc:sldMk cId="4291010058" sldId="3265"/>
        </pc:sldMkLst>
        <pc:spChg chg="mod">
          <ac:chgData name="Swapna Gurumani - C40450" userId="41520e58-8f0e-48d5-85d4-b2a14fac3a84" providerId="ADAL" clId="{E8AE5811-4DF4-450D-A99D-37EAE592ED9D}" dt="2022-12-22T05:21:11.711" v="2301" actId="20577"/>
          <ac:spMkLst>
            <pc:docMk/>
            <pc:sldMk cId="4291010058" sldId="3265"/>
            <ac:spMk id="2" creationId="{31C3D34F-B7C8-CDA9-9D30-B3E2814EFEE5}"/>
          </ac:spMkLst>
        </pc:spChg>
        <pc:spChg chg="mod">
          <ac:chgData name="Swapna Gurumani - C40450" userId="41520e58-8f0e-48d5-85d4-b2a14fac3a84" providerId="ADAL" clId="{E8AE5811-4DF4-450D-A99D-37EAE592ED9D}" dt="2022-12-22T05:21:27.490" v="2333" actId="20577"/>
          <ac:spMkLst>
            <pc:docMk/>
            <pc:sldMk cId="4291010058" sldId="3265"/>
            <ac:spMk id="3" creationId="{91863FAA-8A12-2EF9-C2F6-C9E77C61B82D}"/>
          </ac:spMkLst>
        </pc:spChg>
        <pc:spChg chg="add del mod">
          <ac:chgData name="Swapna Gurumani - C40450" userId="41520e58-8f0e-48d5-85d4-b2a14fac3a84" providerId="ADAL" clId="{E8AE5811-4DF4-450D-A99D-37EAE592ED9D}" dt="2022-12-22T05:22:28.545" v="2361" actId="1036"/>
          <ac:spMkLst>
            <pc:docMk/>
            <pc:sldMk cId="4291010058" sldId="3265"/>
            <ac:spMk id="5" creationId="{9F5D6D03-6A9F-D2C8-A0E8-5C66CE85C450}"/>
          </ac:spMkLst>
        </pc:spChg>
        <pc:spChg chg="add mod">
          <ac:chgData name="Swapna Gurumani - C40450" userId="41520e58-8f0e-48d5-85d4-b2a14fac3a84" providerId="ADAL" clId="{E8AE5811-4DF4-450D-A99D-37EAE592ED9D}" dt="2022-12-22T05:22:54.082" v="2363" actId="1076"/>
          <ac:spMkLst>
            <pc:docMk/>
            <pc:sldMk cId="4291010058" sldId="3265"/>
            <ac:spMk id="11" creationId="{7679FD2D-C535-C85A-BFD2-86CBEEDC756D}"/>
          </ac:spMkLst>
        </pc:spChg>
        <pc:picChg chg="add mod">
          <ac:chgData name="Swapna Gurumani - C40450" userId="41520e58-8f0e-48d5-85d4-b2a14fac3a84" providerId="ADAL" clId="{E8AE5811-4DF4-450D-A99D-37EAE592ED9D}" dt="2022-12-22T05:21:48.638" v="2336" actId="14100"/>
          <ac:picMkLst>
            <pc:docMk/>
            <pc:sldMk cId="4291010058" sldId="3265"/>
            <ac:picMk id="4" creationId="{B21ADF39-E5D3-4FCA-051F-BC856D35525D}"/>
          </ac:picMkLst>
        </pc:picChg>
        <pc:picChg chg="add mod">
          <ac:chgData name="Swapna Gurumani - C40450" userId="41520e58-8f0e-48d5-85d4-b2a14fac3a84" providerId="ADAL" clId="{E8AE5811-4DF4-450D-A99D-37EAE592ED9D}" dt="2022-12-22T05:23:11.039" v="2366" actId="14100"/>
          <ac:picMkLst>
            <pc:docMk/>
            <pc:sldMk cId="4291010058" sldId="3265"/>
            <ac:picMk id="10" creationId="{C9FF64E5-9E4C-A1F5-64C1-EC50FC3C74B9}"/>
          </ac:picMkLst>
        </pc:picChg>
        <pc:cxnChg chg="add del mod">
          <ac:chgData name="Swapna Gurumani - C40450" userId="41520e58-8f0e-48d5-85d4-b2a14fac3a84" providerId="ADAL" clId="{E8AE5811-4DF4-450D-A99D-37EAE592ED9D}" dt="2022-12-22T05:23:15.945" v="2367" actId="14100"/>
          <ac:cxnSpMkLst>
            <pc:docMk/>
            <pc:sldMk cId="4291010058" sldId="3265"/>
            <ac:cxnSpMk id="6" creationId="{823C48FB-3FD0-F0EE-6FF6-91485CD389CE}"/>
          </ac:cxnSpMkLst>
        </pc:cxnChg>
        <pc:cxnChg chg="add del mod">
          <ac:chgData name="Swapna Gurumani - C40450" userId="41520e58-8f0e-48d5-85d4-b2a14fac3a84" providerId="ADAL" clId="{E8AE5811-4DF4-450D-A99D-37EAE592ED9D}" dt="2022-12-22T05:22:59.371" v="2364" actId="14100"/>
          <ac:cxnSpMkLst>
            <pc:docMk/>
            <pc:sldMk cId="4291010058" sldId="3265"/>
            <ac:cxnSpMk id="7" creationId="{528A6626-D553-FDE1-7874-EF9ABE315C3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8:46.004" v="2496" actId="47"/>
        <pc:sldMkLst>
          <pc:docMk/>
          <pc:sldMk cId="772490944" sldId="3266"/>
        </pc:sldMkLst>
      </pc:sldChg>
      <pc:sldChg chg="add del">
        <pc:chgData name="Swapna Gurumani - C40450" userId="41520e58-8f0e-48d5-85d4-b2a14fac3a84" providerId="ADAL" clId="{E8AE5811-4DF4-450D-A99D-37EAE592ED9D}" dt="2022-12-22T05:25:10.237" v="2427" actId="47"/>
        <pc:sldMkLst>
          <pc:docMk/>
          <pc:sldMk cId="867959256" sldId="3266"/>
        </pc:sldMkLst>
      </pc:sldChg>
      <pc:sldChg chg="modSp new mod">
        <pc:chgData name="Swapna Gurumani - C40450" userId="41520e58-8f0e-48d5-85d4-b2a14fac3a84" providerId="ADAL" clId="{E8AE5811-4DF4-450D-A99D-37EAE592ED9D}" dt="2022-12-22T05:25:05.084" v="2426" actId="20577"/>
        <pc:sldMkLst>
          <pc:docMk/>
          <pc:sldMk cId="2457135955" sldId="3267"/>
        </pc:sldMkLst>
        <pc:spChg chg="mod">
          <ac:chgData name="Swapna Gurumani - C40450" userId="41520e58-8f0e-48d5-85d4-b2a14fac3a84" providerId="ADAL" clId="{E8AE5811-4DF4-450D-A99D-37EAE592ED9D}" dt="2022-12-22T05:24:35.740" v="2376" actId="20577"/>
          <ac:spMkLst>
            <pc:docMk/>
            <pc:sldMk cId="2457135955" sldId="3267"/>
            <ac:spMk id="2" creationId="{71C24C91-22BF-4F76-F7F2-01D4CCDE93F4}"/>
          </ac:spMkLst>
        </pc:spChg>
        <pc:spChg chg="mod">
          <ac:chgData name="Swapna Gurumani - C40450" userId="41520e58-8f0e-48d5-85d4-b2a14fac3a84" providerId="ADAL" clId="{E8AE5811-4DF4-450D-A99D-37EAE592ED9D}" dt="2022-12-22T05:25:05.084" v="2426" actId="20577"/>
          <ac:spMkLst>
            <pc:docMk/>
            <pc:sldMk cId="2457135955" sldId="3267"/>
            <ac:spMk id="3" creationId="{E185EB6C-BE99-2436-E559-9FA04EA54DCE}"/>
          </ac:spMkLst>
        </pc:spChg>
      </pc:sldChg>
      <pc:sldChg chg="new del">
        <pc:chgData name="Swapna Gurumani - C40450" userId="41520e58-8f0e-48d5-85d4-b2a14fac3a84" providerId="ADAL" clId="{E8AE5811-4DF4-450D-A99D-37EAE592ED9D}" dt="2022-12-22T05:25:14.225" v="2429" actId="47"/>
        <pc:sldMkLst>
          <pc:docMk/>
          <pc:sldMk cId="491056672" sldId="3268"/>
        </pc:sldMkLst>
      </pc:sldChg>
      <pc:sldChg chg="modSp new mod">
        <pc:chgData name="Swapna Gurumani - C40450" userId="41520e58-8f0e-48d5-85d4-b2a14fac3a84" providerId="ADAL" clId="{E8AE5811-4DF4-450D-A99D-37EAE592ED9D}" dt="2022-12-22T05:25:53.462" v="2472" actId="20577"/>
        <pc:sldMkLst>
          <pc:docMk/>
          <pc:sldMk cId="1407488424" sldId="3268"/>
        </pc:sldMkLst>
        <pc:spChg chg="mod">
          <ac:chgData name="Swapna Gurumani - C40450" userId="41520e58-8f0e-48d5-85d4-b2a14fac3a84" providerId="ADAL" clId="{E8AE5811-4DF4-450D-A99D-37EAE592ED9D}" dt="2022-12-22T05:25:23.413" v="2436" actId="20577"/>
          <ac:spMkLst>
            <pc:docMk/>
            <pc:sldMk cId="1407488424" sldId="3268"/>
            <ac:spMk id="2" creationId="{E77B24EC-1442-DE0D-D029-3CE79594EBB4}"/>
          </ac:spMkLst>
        </pc:spChg>
        <pc:spChg chg="mod">
          <ac:chgData name="Swapna Gurumani - C40450" userId="41520e58-8f0e-48d5-85d4-b2a14fac3a84" providerId="ADAL" clId="{E8AE5811-4DF4-450D-A99D-37EAE592ED9D}" dt="2022-12-22T05:25:53.462" v="2472" actId="20577"/>
          <ac:spMkLst>
            <pc:docMk/>
            <pc:sldMk cId="1407488424" sldId="3268"/>
            <ac:spMk id="3" creationId="{9B72C55A-01DA-F2FD-4C0C-E52B42EF1216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28:39.918" v="2495" actId="478"/>
        <pc:sldMkLst>
          <pc:docMk/>
          <pc:sldMk cId="2522543564" sldId="3269"/>
        </pc:sldMkLst>
        <pc:spChg chg="mod">
          <ac:chgData name="Swapna Gurumani - C40450" userId="41520e58-8f0e-48d5-85d4-b2a14fac3a84" providerId="ADAL" clId="{E8AE5811-4DF4-450D-A99D-37EAE592ED9D}" dt="2022-12-22T05:28:13.429" v="2493" actId="20577"/>
          <ac:spMkLst>
            <pc:docMk/>
            <pc:sldMk cId="2522543564" sldId="3269"/>
            <ac:spMk id="2" creationId="{89DBF45D-3EAB-7DF9-B9A1-CB3BE230E7E1}"/>
          </ac:spMkLst>
        </pc:spChg>
        <pc:spChg chg="del">
          <ac:chgData name="Swapna Gurumani - C40450" userId="41520e58-8f0e-48d5-85d4-b2a14fac3a84" providerId="ADAL" clId="{E8AE5811-4DF4-450D-A99D-37EAE592ED9D}" dt="2022-12-22T05:28:39.918" v="2495" actId="478"/>
          <ac:spMkLst>
            <pc:docMk/>
            <pc:sldMk cId="2522543564" sldId="3269"/>
            <ac:spMk id="3" creationId="{DB0C30FF-5FE9-F933-E331-693FC465D3E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5" creationId="{C0F0DB3F-551D-BC50-C798-FC90C3F1FFD0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6" creationId="{9CF5239C-59AC-C24A-F61C-02898DAF497B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7" creationId="{6B08488A-DE8F-38B9-E27F-07FD4E942C0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8" creationId="{03F1F0B8-9FD5-4FC3-6741-68A43986A818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9" creationId="{364F4E07-2E23-D12F-447C-6040D878EFC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1" creationId="{BD6C225C-936D-521D-BE3D-2C9CA77AB284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2" creationId="{2837F942-4759-3B3D-9AE0-7DBA09C4263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3" creationId="{BA0B2F93-A68E-87C6-68A9-8CF4538B157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4" creationId="{E32630BB-47D1-67EA-EDBA-8D08A2D07436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6" creationId="{487A0E21-4C9B-EE4B-D14D-912F7735EA77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7" creationId="{80107F81-49EE-F0E7-2CE2-0D0F720C6FC1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8" creationId="{E16C3840-50F9-D209-AA96-D08987F3903F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19" creationId="{8A8694E8-0852-BCD7-28B0-DAADD7C7A8EC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0" creationId="{74015629-5379-9FDD-8063-5A773219B6F1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1" creationId="{859A6B31-4A27-D0B9-AFB1-FA3E638DCDE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2" creationId="{85FBC9AF-C0C4-B1B0-8C9F-2D25A4E51CC8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6" creationId="{B0D70BB6-40E6-3B28-0046-E81F0A811169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7" creationId="{6873DD9B-5536-21B8-A253-D46BA808E0D3}"/>
          </ac:spMkLst>
        </pc:spChg>
        <pc:spChg chg="add 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28" creationId="{4FA796FC-39A8-CEE7-4CD2-A90C9A067BE2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1" creationId="{28284D33-3359-57D9-2F96-34793460C303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2" creationId="{F2A6C67A-C366-70F7-8933-99CA476B935C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3" creationId="{EC5707E1-6FD1-C8C1-2D4F-F390C0A33FEA}"/>
          </ac:spMkLst>
        </pc:spChg>
        <pc:spChg chg="mod">
          <ac:chgData name="Swapna Gurumani - C40450" userId="41520e58-8f0e-48d5-85d4-b2a14fac3a84" providerId="ADAL" clId="{E8AE5811-4DF4-450D-A99D-37EAE592ED9D}" dt="2022-12-22T05:28:27.345" v="2494"/>
          <ac:spMkLst>
            <pc:docMk/>
            <pc:sldMk cId="2522543564" sldId="3269"/>
            <ac:spMk id="34" creationId="{B18461D2-6F70-B629-4EC2-153C37F2183A}"/>
          </ac:spMkLst>
        </pc:s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4" creationId="{0D9BC688-B8A5-4F45-D3EA-9D0CD1DD1D3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0" creationId="{8090CE8D-987E-5164-25B9-7EB0E9CBA130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15" creationId="{5E15631C-5DD4-D0DC-24B7-C980A2591E4D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3" creationId="{550D325A-CBA8-EF36-4617-72713294A0D7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5" creationId="{5F895A97-448E-42BF-4C6C-135E3FE2A8F8}"/>
          </ac:grpSpMkLst>
        </pc:grpChg>
        <pc:grpChg chg="add 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29" creationId="{C1843406-F74D-2B5D-DBC9-125B2AB4C559}"/>
          </ac:grpSpMkLst>
        </pc:grpChg>
        <pc:grpChg chg="mod">
          <ac:chgData name="Swapna Gurumani - C40450" userId="41520e58-8f0e-48d5-85d4-b2a14fac3a84" providerId="ADAL" clId="{E8AE5811-4DF4-450D-A99D-37EAE592ED9D}" dt="2022-12-22T05:28:27.345" v="2494"/>
          <ac:grpSpMkLst>
            <pc:docMk/>
            <pc:sldMk cId="2522543564" sldId="3269"/>
            <ac:grpSpMk id="30" creationId="{0B0E015E-9801-718D-01CA-8A7D18DBB97F}"/>
          </ac:grpSpMkLst>
        </pc:grpChg>
        <pc:cxnChg chg="mod">
          <ac:chgData name="Swapna Gurumani - C40450" userId="41520e58-8f0e-48d5-85d4-b2a14fac3a84" providerId="ADAL" clId="{E8AE5811-4DF4-450D-A99D-37EAE592ED9D}" dt="2022-12-22T05:28:27.345" v="2494"/>
          <ac:cxnSpMkLst>
            <pc:docMk/>
            <pc:sldMk cId="2522543564" sldId="3269"/>
            <ac:cxnSpMk id="24" creationId="{EB14FAD8-4C4F-17B7-DAD7-526C22D1264E}"/>
          </ac:cxnSpMkLst>
        </pc:cxnChg>
      </pc:sldChg>
      <pc:sldChg chg="add del">
        <pc:chgData name="Swapna Gurumani - C40450" userId="41520e58-8f0e-48d5-85d4-b2a14fac3a84" providerId="ADAL" clId="{E8AE5811-4DF4-450D-A99D-37EAE592ED9D}" dt="2022-12-22T05:29:53.170" v="2499"/>
        <pc:sldMkLst>
          <pc:docMk/>
          <pc:sldMk cId="3559480158" sldId="3270"/>
        </pc:sldMkLst>
      </pc:sldChg>
      <pc:sldChg chg="add">
        <pc:chgData name="Swapna Gurumani - C40450" userId="41520e58-8f0e-48d5-85d4-b2a14fac3a84" providerId="ADAL" clId="{E8AE5811-4DF4-450D-A99D-37EAE592ED9D}" dt="2022-12-22T05:30:05.796" v="2500"/>
        <pc:sldMkLst>
          <pc:docMk/>
          <pc:sldMk cId="86327252" sldId="3271"/>
        </pc:sldMkLst>
      </pc:sldChg>
      <pc:sldChg chg="add">
        <pc:chgData name="Swapna Gurumani - C40450" userId="41520e58-8f0e-48d5-85d4-b2a14fac3a84" providerId="ADAL" clId="{E8AE5811-4DF4-450D-A99D-37EAE592ED9D}" dt="2022-12-22T05:30:16.200" v="2501"/>
        <pc:sldMkLst>
          <pc:docMk/>
          <pc:sldMk cId="1659770357" sldId="3272"/>
        </pc:sldMkLst>
      </pc:sldChg>
      <pc:sldChg chg="add">
        <pc:chgData name="Swapna Gurumani - C40450" userId="41520e58-8f0e-48d5-85d4-b2a14fac3a84" providerId="ADAL" clId="{E8AE5811-4DF4-450D-A99D-37EAE592ED9D}" dt="2022-12-22T05:30:26.602" v="2502"/>
        <pc:sldMkLst>
          <pc:docMk/>
          <pc:sldMk cId="233946334" sldId="3273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352812903" sldId="3274"/>
        </pc:sldMkLst>
      </pc:sldChg>
      <pc:sldChg chg="add">
        <pc:chgData name="Swapna Gurumani - C40450" userId="41520e58-8f0e-48d5-85d4-b2a14fac3a84" providerId="ADAL" clId="{E8AE5811-4DF4-450D-A99D-37EAE592ED9D}" dt="2022-12-22T05:31:10.766" v="2503"/>
        <pc:sldMkLst>
          <pc:docMk/>
          <pc:sldMk cId="2299016286" sldId="3275"/>
        </pc:sldMkLst>
      </pc:sldChg>
      <pc:sldChg chg="addSp delSp modSp new mod ord modAnim">
        <pc:chgData name="Swapna Gurumani - C40450" userId="41520e58-8f0e-48d5-85d4-b2a14fac3a84" providerId="ADAL" clId="{E8AE5811-4DF4-450D-A99D-37EAE592ED9D}" dt="2022-12-22T05:37:08.776" v="2527"/>
        <pc:sldMkLst>
          <pc:docMk/>
          <pc:sldMk cId="2909837923" sldId="3276"/>
        </pc:sldMkLst>
        <pc:spChg chg="mod">
          <ac:chgData name="Swapna Gurumani - C40450" userId="41520e58-8f0e-48d5-85d4-b2a14fac3a84" providerId="ADAL" clId="{E8AE5811-4DF4-450D-A99D-37EAE592ED9D}" dt="2022-12-22T05:32:48.213" v="2510" actId="20577"/>
          <ac:spMkLst>
            <pc:docMk/>
            <pc:sldMk cId="2909837923" sldId="3276"/>
            <ac:spMk id="2" creationId="{E5593B5B-CF3A-D9D7-2A9C-DC8B48A86E15}"/>
          </ac:spMkLst>
        </pc:spChg>
        <pc:spChg chg="del">
          <ac:chgData name="Swapna Gurumani - C40450" userId="41520e58-8f0e-48d5-85d4-b2a14fac3a84" providerId="ADAL" clId="{E8AE5811-4DF4-450D-A99D-37EAE592ED9D}" dt="2022-12-22T05:33:20.537" v="2511"/>
          <ac:spMkLst>
            <pc:docMk/>
            <pc:sldMk cId="2909837923" sldId="3276"/>
            <ac:spMk id="3" creationId="{1F0E5FC7-45D8-ABF8-7E06-631114334A9E}"/>
          </ac:spMkLst>
        </pc:spChg>
        <pc:picChg chg="add mod">
          <ac:chgData name="Swapna Gurumani - C40450" userId="41520e58-8f0e-48d5-85d4-b2a14fac3a84" providerId="ADAL" clId="{E8AE5811-4DF4-450D-A99D-37EAE592ED9D}" dt="2022-12-22T05:33:20.537" v="2511"/>
          <ac:picMkLst>
            <pc:docMk/>
            <pc:sldMk cId="2909837923" sldId="3276"/>
            <ac:picMk id="4" creationId="{B6ED3796-4117-FA42-D568-72FA4EC2DBB1}"/>
          </ac:picMkLst>
        </pc:picChg>
        <pc:picChg chg="add mod">
          <ac:chgData name="Swapna Gurumani - C40450" userId="41520e58-8f0e-48d5-85d4-b2a14fac3a84" providerId="ADAL" clId="{E8AE5811-4DF4-450D-A99D-37EAE592ED9D}" dt="2022-12-22T05:35:18.629" v="2518" actId="1076"/>
          <ac:picMkLst>
            <pc:docMk/>
            <pc:sldMk cId="2909837923" sldId="3276"/>
            <ac:picMk id="8" creationId="{B243EB88-5A06-3194-35C7-D0ADD2E87DF5}"/>
          </ac:picMkLst>
        </pc:picChg>
        <pc:cxnChg chg="add mod">
          <ac:chgData name="Swapna Gurumani - C40450" userId="41520e58-8f0e-48d5-85d4-b2a14fac3a84" providerId="ADAL" clId="{E8AE5811-4DF4-450D-A99D-37EAE592ED9D}" dt="2022-12-22T05:33:54.614" v="2515" actId="1582"/>
          <ac:cxnSpMkLst>
            <pc:docMk/>
            <pc:sldMk cId="2909837923" sldId="3276"/>
            <ac:cxnSpMk id="6" creationId="{DBE05D39-AA1C-4C21-A0E7-2DEA3C5C5BF3}"/>
          </ac:cxnSpMkLst>
        </pc:cxnChg>
      </pc:sldChg>
      <pc:sldChg chg="modSp new mod">
        <pc:chgData name="Swapna Gurumani - C40450" userId="41520e58-8f0e-48d5-85d4-b2a14fac3a84" providerId="ADAL" clId="{E8AE5811-4DF4-450D-A99D-37EAE592ED9D}" dt="2022-12-22T05:37:35.554" v="2556" actId="20577"/>
        <pc:sldMkLst>
          <pc:docMk/>
          <pc:sldMk cId="3690060044" sldId="3277"/>
        </pc:sldMkLst>
        <pc:spChg chg="mod">
          <ac:chgData name="Swapna Gurumani - C40450" userId="41520e58-8f0e-48d5-85d4-b2a14fac3a84" providerId="ADAL" clId="{E8AE5811-4DF4-450D-A99D-37EAE592ED9D}" dt="2022-12-22T05:37:27.286" v="2534" actId="20577"/>
          <ac:spMkLst>
            <pc:docMk/>
            <pc:sldMk cId="3690060044" sldId="3277"/>
            <ac:spMk id="2" creationId="{864EAC23-448E-A074-2492-5AC60A280084}"/>
          </ac:spMkLst>
        </pc:spChg>
        <pc:spChg chg="mod">
          <ac:chgData name="Swapna Gurumani - C40450" userId="41520e58-8f0e-48d5-85d4-b2a14fac3a84" providerId="ADAL" clId="{E8AE5811-4DF4-450D-A99D-37EAE592ED9D}" dt="2022-12-22T05:37:35.554" v="2556" actId="20577"/>
          <ac:spMkLst>
            <pc:docMk/>
            <pc:sldMk cId="3690060044" sldId="3277"/>
            <ac:spMk id="3" creationId="{00D49656-AD22-59A0-BF0A-2108D281645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5:41:51.036" v="2585"/>
        <pc:sldMkLst>
          <pc:docMk/>
          <pc:sldMk cId="2859854713" sldId="3278"/>
        </pc:sldMkLst>
        <pc:spChg chg="mod">
          <ac:chgData name="Swapna Gurumani - C40450" userId="41520e58-8f0e-48d5-85d4-b2a14fac3a84" providerId="ADAL" clId="{E8AE5811-4DF4-450D-A99D-37EAE592ED9D}" dt="2022-12-22T05:38:25.353" v="2563" actId="20577"/>
          <ac:spMkLst>
            <pc:docMk/>
            <pc:sldMk cId="2859854713" sldId="3278"/>
            <ac:spMk id="2" creationId="{E7F1729F-85C2-977B-08CE-211DBB0AD242}"/>
          </ac:spMkLst>
        </pc:spChg>
        <pc:spChg chg="del">
          <ac:chgData name="Swapna Gurumani - C40450" userId="41520e58-8f0e-48d5-85d4-b2a14fac3a84" providerId="ADAL" clId="{E8AE5811-4DF4-450D-A99D-37EAE592ED9D}" dt="2022-12-22T05:40:19.466" v="2565" actId="478"/>
          <ac:spMkLst>
            <pc:docMk/>
            <pc:sldMk cId="2859854713" sldId="3278"/>
            <ac:spMk id="3" creationId="{24F9A4FB-16DC-0E91-B6D9-C45BC02C5CB2}"/>
          </ac:spMkLst>
        </pc:spChg>
        <pc:picChg chg="add mod">
          <ac:chgData name="Swapna Gurumani - C40450" userId="41520e58-8f0e-48d5-85d4-b2a14fac3a84" providerId="ADAL" clId="{E8AE5811-4DF4-450D-A99D-37EAE592ED9D}" dt="2022-12-22T05:40:15.768" v="2564"/>
          <ac:picMkLst>
            <pc:docMk/>
            <pc:sldMk cId="2859854713" sldId="3278"/>
            <ac:picMk id="4" creationId="{E4A56ACB-B0B8-98AE-9A93-C62A46241AA0}"/>
          </ac:picMkLst>
        </pc:picChg>
        <pc:picChg chg="add del mod">
          <ac:chgData name="Swapna Gurumani - C40450" userId="41520e58-8f0e-48d5-85d4-b2a14fac3a84" providerId="ADAL" clId="{E8AE5811-4DF4-450D-A99D-37EAE592ED9D}" dt="2022-12-22T05:41:11.124" v="2569" actId="478"/>
          <ac:picMkLst>
            <pc:docMk/>
            <pc:sldMk cId="2859854713" sldId="3278"/>
            <ac:picMk id="6" creationId="{D5651E94-74F2-33B9-1BD8-263B99ADB9B9}"/>
          </ac:picMkLst>
        </pc:picChg>
        <pc:picChg chg="add mod">
          <ac:chgData name="Swapna Gurumani - C40450" userId="41520e58-8f0e-48d5-85d4-b2a14fac3a84" providerId="ADAL" clId="{E8AE5811-4DF4-450D-A99D-37EAE592ED9D}" dt="2022-12-22T05:41:44.326" v="2584" actId="692"/>
          <ac:picMkLst>
            <pc:docMk/>
            <pc:sldMk cId="2859854713" sldId="3278"/>
            <ac:picMk id="8" creationId="{5E5669E0-A18C-4EB7-D3E2-136AFBD6B8ED}"/>
          </ac:picMkLst>
        </pc:picChg>
      </pc:sldChg>
      <pc:sldChg chg="addSp delSp modSp new mod ord">
        <pc:chgData name="Swapna Gurumani - C40450" userId="41520e58-8f0e-48d5-85d4-b2a14fac3a84" providerId="ADAL" clId="{E8AE5811-4DF4-450D-A99D-37EAE592ED9D}" dt="2022-12-22T05:44:05.095" v="2598"/>
        <pc:sldMkLst>
          <pc:docMk/>
          <pc:sldMk cId="2221349402" sldId="3279"/>
        </pc:sldMkLst>
        <pc:spChg chg="mod">
          <ac:chgData name="Swapna Gurumani - C40450" userId="41520e58-8f0e-48d5-85d4-b2a14fac3a84" providerId="ADAL" clId="{E8AE5811-4DF4-450D-A99D-37EAE592ED9D}" dt="2022-12-22T05:43:27.232" v="2595" actId="20577"/>
          <ac:spMkLst>
            <pc:docMk/>
            <pc:sldMk cId="2221349402" sldId="3279"/>
            <ac:spMk id="2" creationId="{DF700E5B-F469-0024-42AC-124B92E4B5F4}"/>
          </ac:spMkLst>
        </pc:spChg>
        <pc:spChg chg="del">
          <ac:chgData name="Swapna Gurumani - C40450" userId="41520e58-8f0e-48d5-85d4-b2a14fac3a84" providerId="ADAL" clId="{E8AE5811-4DF4-450D-A99D-37EAE592ED9D}" dt="2022-12-22T05:43:57.584" v="2596" actId="22"/>
          <ac:spMkLst>
            <pc:docMk/>
            <pc:sldMk cId="2221349402" sldId="3279"/>
            <ac:spMk id="3" creationId="{6B6BDFCC-A646-3A57-609E-9522D444E26E}"/>
          </ac:spMkLst>
        </pc:spChg>
        <pc:picChg chg="add mod ord">
          <ac:chgData name="Swapna Gurumani - C40450" userId="41520e58-8f0e-48d5-85d4-b2a14fac3a84" providerId="ADAL" clId="{E8AE5811-4DF4-450D-A99D-37EAE592ED9D}" dt="2022-12-22T05:43:57.584" v="2596" actId="22"/>
          <ac:picMkLst>
            <pc:docMk/>
            <pc:sldMk cId="2221349402" sldId="3279"/>
            <ac:picMk id="5" creationId="{6C1E1153-7E71-0E47-CFCD-E87C5949CD23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5:42:16.603" v="2587" actId="680"/>
        <pc:sldMkLst>
          <pc:docMk/>
          <pc:sldMk cId="2255809836" sldId="3279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5:55:09.748" v="2857"/>
        <pc:sldMkLst>
          <pc:docMk/>
          <pc:sldMk cId="3099088232" sldId="3280"/>
        </pc:sldMkLst>
        <pc:spChg chg="mod">
          <ac:chgData name="Swapna Gurumani - C40450" userId="41520e58-8f0e-48d5-85d4-b2a14fac3a84" providerId="ADAL" clId="{E8AE5811-4DF4-450D-A99D-37EAE592ED9D}" dt="2022-12-22T05:45:56.908" v="2617" actId="20577"/>
          <ac:spMkLst>
            <pc:docMk/>
            <pc:sldMk cId="3099088232" sldId="3280"/>
            <ac:spMk id="2" creationId="{E66800F2-C88B-EE4A-D96E-09492E6DD90B}"/>
          </ac:spMkLst>
        </pc:spChg>
        <pc:spChg chg="mod">
          <ac:chgData name="Swapna Gurumani - C40450" userId="41520e58-8f0e-48d5-85d4-b2a14fac3a84" providerId="ADAL" clId="{E8AE5811-4DF4-450D-A99D-37EAE592ED9D}" dt="2022-12-22T05:49:42.492" v="2815" actId="14100"/>
          <ac:spMkLst>
            <pc:docMk/>
            <pc:sldMk cId="3099088232" sldId="3280"/>
            <ac:spMk id="3" creationId="{4A6C7A7E-B593-663C-00C1-36729A0FC9C7}"/>
          </ac:spMkLst>
        </pc:spChg>
        <pc:spChg chg="add del mod">
          <ac:chgData name="Swapna Gurumani - C40450" userId="41520e58-8f0e-48d5-85d4-b2a14fac3a84" providerId="ADAL" clId="{E8AE5811-4DF4-450D-A99D-37EAE592ED9D}" dt="2022-12-22T05:49:42.998" v="2817"/>
          <ac:spMkLst>
            <pc:docMk/>
            <pc:sldMk cId="3099088232" sldId="3280"/>
            <ac:spMk id="4" creationId="{71AABCE0-A1E1-5EA9-6894-928FB4B816B0}"/>
          </ac:spMkLst>
        </pc:spChg>
        <pc:spChg chg="add del mod">
          <ac:chgData name="Swapna Gurumani - C40450" userId="41520e58-8f0e-48d5-85d4-b2a14fac3a84" providerId="ADAL" clId="{E8AE5811-4DF4-450D-A99D-37EAE592ED9D}" dt="2022-12-22T05:49:42.999" v="2819"/>
          <ac:spMkLst>
            <pc:docMk/>
            <pc:sldMk cId="3099088232" sldId="3280"/>
            <ac:spMk id="5" creationId="{6F5F46ED-D96D-5267-1F07-3EBB37D24FBD}"/>
          </ac:spMkLst>
        </pc:spChg>
        <pc:spChg chg="add mod">
          <ac:chgData name="Swapna Gurumani - C40450" userId="41520e58-8f0e-48d5-85d4-b2a14fac3a84" providerId="ADAL" clId="{E8AE5811-4DF4-450D-A99D-37EAE592ED9D}" dt="2022-12-22T05:51:20.413" v="2830" actId="1076"/>
          <ac:spMkLst>
            <pc:docMk/>
            <pc:sldMk cId="3099088232" sldId="3280"/>
            <ac:spMk id="6" creationId="{598CABEC-F6D7-F3D0-7AC6-CF2F975B0A53}"/>
          </ac:spMkLst>
        </pc:spChg>
        <pc:spChg chg="add del mod">
          <ac:chgData name="Swapna Gurumani - C40450" userId="41520e58-8f0e-48d5-85d4-b2a14fac3a84" providerId="ADAL" clId="{E8AE5811-4DF4-450D-A99D-37EAE592ED9D}" dt="2022-12-22T05:50:02.096" v="2824"/>
          <ac:spMkLst>
            <pc:docMk/>
            <pc:sldMk cId="3099088232" sldId="3280"/>
            <ac:spMk id="7" creationId="{7FBB16DD-A1C6-3544-303F-70FBE736B4E0}"/>
          </ac:spMkLst>
        </pc:spChg>
        <pc:spChg chg="add mod">
          <ac:chgData name="Swapna Gurumani - C40450" userId="41520e58-8f0e-48d5-85d4-b2a14fac3a84" providerId="ADAL" clId="{E8AE5811-4DF4-450D-A99D-37EAE592ED9D}" dt="2022-12-22T05:52:48.439" v="2836" actId="1582"/>
          <ac:spMkLst>
            <pc:docMk/>
            <pc:sldMk cId="3099088232" sldId="3280"/>
            <ac:spMk id="8" creationId="{E6687146-A813-AB21-003F-8F0E3313A5E2}"/>
          </ac:spMkLst>
        </pc:spChg>
        <pc:spChg chg="add mod">
          <ac:chgData name="Swapna Gurumani - C40450" userId="41520e58-8f0e-48d5-85d4-b2a14fac3a84" providerId="ADAL" clId="{E8AE5811-4DF4-450D-A99D-37EAE592ED9D}" dt="2022-12-22T05:53:58.875" v="2845" actId="207"/>
          <ac:spMkLst>
            <pc:docMk/>
            <pc:sldMk cId="3099088232" sldId="3280"/>
            <ac:spMk id="9" creationId="{B34D9439-D22D-CE90-AA3D-5F1856FAB834}"/>
          </ac:spMkLst>
        </pc:spChg>
        <pc:spChg chg="add mod">
          <ac:chgData name="Swapna Gurumani - C40450" userId="41520e58-8f0e-48d5-85d4-b2a14fac3a84" providerId="ADAL" clId="{E8AE5811-4DF4-450D-A99D-37EAE592ED9D}" dt="2022-12-22T05:54:49.539" v="2854" actId="1582"/>
          <ac:spMkLst>
            <pc:docMk/>
            <pc:sldMk cId="3099088232" sldId="3280"/>
            <ac:spMk id="10" creationId="{730D916D-4AE0-DE32-34C0-AE267AA81576}"/>
          </ac:spMkLst>
        </pc:spChg>
      </pc:sldChg>
      <pc:sldChg chg="modSp new mod">
        <pc:chgData name="Swapna Gurumani - C40450" userId="41520e58-8f0e-48d5-85d4-b2a14fac3a84" providerId="ADAL" clId="{E8AE5811-4DF4-450D-A99D-37EAE592ED9D}" dt="2022-12-22T06:14:31.333" v="3125" actId="14100"/>
        <pc:sldMkLst>
          <pc:docMk/>
          <pc:sldMk cId="1588276142" sldId="3281"/>
        </pc:sldMkLst>
        <pc:spChg chg="mod">
          <ac:chgData name="Swapna Gurumani - C40450" userId="41520e58-8f0e-48d5-85d4-b2a14fac3a84" providerId="ADAL" clId="{E8AE5811-4DF4-450D-A99D-37EAE592ED9D}" dt="2022-12-22T05:55:54.043" v="2865" actId="20577"/>
          <ac:spMkLst>
            <pc:docMk/>
            <pc:sldMk cId="1588276142" sldId="3281"/>
            <ac:spMk id="2" creationId="{3E9A4EC1-B510-ABAE-DFCE-A10761F29DA3}"/>
          </ac:spMkLst>
        </pc:spChg>
        <pc:spChg chg="mod">
          <ac:chgData name="Swapna Gurumani - C40450" userId="41520e58-8f0e-48d5-85d4-b2a14fac3a84" providerId="ADAL" clId="{E8AE5811-4DF4-450D-A99D-37EAE592ED9D}" dt="2022-12-22T06:14:31.333" v="3125" actId="14100"/>
          <ac:spMkLst>
            <pc:docMk/>
            <pc:sldMk cId="1588276142" sldId="3281"/>
            <ac:spMk id="3" creationId="{998F1EC6-DF38-38C5-72E1-B172770C744A}"/>
          </ac:spMkLst>
        </pc:spChg>
      </pc:sldChg>
      <pc:sldChg chg="addSp delSp modSp new mod delAnim modAnim">
        <pc:chgData name="Swapna Gurumani - C40450" userId="41520e58-8f0e-48d5-85d4-b2a14fac3a84" providerId="ADAL" clId="{E8AE5811-4DF4-450D-A99D-37EAE592ED9D}" dt="2022-12-22T06:01:23.907" v="2960" actId="20577"/>
        <pc:sldMkLst>
          <pc:docMk/>
          <pc:sldMk cId="1241742393" sldId="3282"/>
        </pc:sldMkLst>
        <pc:spChg chg="mod">
          <ac:chgData name="Swapna Gurumani - C40450" userId="41520e58-8f0e-48d5-85d4-b2a14fac3a84" providerId="ADAL" clId="{E8AE5811-4DF4-450D-A99D-37EAE592ED9D}" dt="2022-12-22T06:01:23.907" v="2960" actId="20577"/>
          <ac:spMkLst>
            <pc:docMk/>
            <pc:sldMk cId="1241742393" sldId="3282"/>
            <ac:spMk id="2" creationId="{44D960CD-FFC0-253B-AA9F-8AACF910DA02}"/>
          </ac:spMkLst>
        </pc:spChg>
        <pc:spChg chg="del">
          <ac:chgData name="Swapna Gurumani - C40450" userId="41520e58-8f0e-48d5-85d4-b2a14fac3a84" providerId="ADAL" clId="{E8AE5811-4DF4-450D-A99D-37EAE592ED9D}" dt="2022-12-22T05:57:40.325" v="2902" actId="478"/>
          <ac:spMkLst>
            <pc:docMk/>
            <pc:sldMk cId="1241742393" sldId="3282"/>
            <ac:spMk id="3" creationId="{DE926661-522A-81A3-39E9-C316C8CACCFB}"/>
          </ac:spMkLst>
        </pc:spChg>
        <pc:spChg chg="add mod">
          <ac:chgData name="Swapna Gurumani - C40450" userId="41520e58-8f0e-48d5-85d4-b2a14fac3a84" providerId="ADAL" clId="{E8AE5811-4DF4-450D-A99D-37EAE592ED9D}" dt="2022-12-22T06:00:54.468" v="2950" actId="1076"/>
          <ac:spMkLst>
            <pc:docMk/>
            <pc:sldMk cId="1241742393" sldId="3282"/>
            <ac:spMk id="10" creationId="{70608EC5-CFFB-3004-5775-3782252DA267}"/>
          </ac:spMkLst>
        </pc:spChg>
        <pc:picChg chg="add mod">
          <ac:chgData name="Swapna Gurumani - C40450" userId="41520e58-8f0e-48d5-85d4-b2a14fac3a84" providerId="ADAL" clId="{E8AE5811-4DF4-450D-A99D-37EAE592ED9D}" dt="2022-12-22T05:57:49.373" v="2905" actId="1076"/>
          <ac:picMkLst>
            <pc:docMk/>
            <pc:sldMk cId="1241742393" sldId="3282"/>
            <ac:picMk id="4" creationId="{66615711-BB1E-B84A-2948-0D415A1A6014}"/>
          </ac:picMkLst>
        </pc:picChg>
        <pc:picChg chg="add del mod">
          <ac:chgData name="Swapna Gurumani - C40450" userId="41520e58-8f0e-48d5-85d4-b2a14fac3a84" providerId="ADAL" clId="{E8AE5811-4DF4-450D-A99D-37EAE592ED9D}" dt="2022-12-22T05:58:00.106" v="2907" actId="21"/>
          <ac:picMkLst>
            <pc:docMk/>
            <pc:sldMk cId="1241742393" sldId="3282"/>
            <ac:picMk id="5" creationId="{4D79B128-3C87-BCDC-3A33-EADD792EA862}"/>
          </ac:picMkLst>
        </pc:picChg>
        <pc:picChg chg="add mod">
          <ac:chgData name="Swapna Gurumani - C40450" userId="41520e58-8f0e-48d5-85d4-b2a14fac3a84" providerId="ADAL" clId="{E8AE5811-4DF4-450D-A99D-37EAE592ED9D}" dt="2022-12-22T05:59:12.270" v="2919" actId="1076"/>
          <ac:picMkLst>
            <pc:docMk/>
            <pc:sldMk cId="1241742393" sldId="3282"/>
            <ac:picMk id="6" creationId="{083C6C13-783A-4AAF-04A2-35539E36DA0A}"/>
          </ac:picMkLst>
        </pc:picChg>
        <pc:picChg chg="add mod">
          <ac:chgData name="Swapna Gurumani - C40450" userId="41520e58-8f0e-48d5-85d4-b2a14fac3a84" providerId="ADAL" clId="{E8AE5811-4DF4-450D-A99D-37EAE592ED9D}" dt="2022-12-22T05:59:27.870" v="2921" actId="1076"/>
          <ac:picMkLst>
            <pc:docMk/>
            <pc:sldMk cId="1241742393" sldId="3282"/>
            <ac:picMk id="7" creationId="{CEA8270A-1E76-03AC-6F87-8484CE64F6A2}"/>
          </ac:picMkLst>
        </pc:picChg>
        <pc:picChg chg="add mod">
          <ac:chgData name="Swapna Gurumani - C40450" userId="41520e58-8f0e-48d5-85d4-b2a14fac3a84" providerId="ADAL" clId="{E8AE5811-4DF4-450D-A99D-37EAE592ED9D}" dt="2022-12-22T05:59:36.013" v="2922" actId="1076"/>
          <ac:picMkLst>
            <pc:docMk/>
            <pc:sldMk cId="1241742393" sldId="3282"/>
            <ac:picMk id="8" creationId="{A474F908-D0F0-AC4E-4109-E11BBE7630CA}"/>
          </ac:picMkLst>
        </pc:picChg>
        <pc:picChg chg="add mod">
          <ac:chgData name="Swapna Gurumani - C40450" userId="41520e58-8f0e-48d5-85d4-b2a14fac3a84" providerId="ADAL" clId="{E8AE5811-4DF4-450D-A99D-37EAE592ED9D}" dt="2022-12-22T05:59:40.291" v="2923" actId="1076"/>
          <ac:picMkLst>
            <pc:docMk/>
            <pc:sldMk cId="1241742393" sldId="3282"/>
            <ac:picMk id="9" creationId="{91A5F3AD-D3CD-06BF-99C4-236962CCBF71}"/>
          </ac:picMkLst>
        </pc:picChg>
      </pc:sldChg>
      <pc:sldChg chg="add">
        <pc:chgData name="Swapna Gurumani - C40450" userId="41520e58-8f0e-48d5-85d4-b2a14fac3a84" providerId="ADAL" clId="{E8AE5811-4DF4-450D-A99D-37EAE592ED9D}" dt="2022-12-22T06:16:56.902" v="3127"/>
        <pc:sldMkLst>
          <pc:docMk/>
          <pc:sldMk cId="2760117937" sldId="3320"/>
        </pc:sldMkLst>
      </pc:sldChg>
      <pc:sldChg chg="add">
        <pc:chgData name="Swapna Gurumani - C40450" userId="41520e58-8f0e-48d5-85d4-b2a14fac3a84" providerId="ADAL" clId="{E8AE5811-4DF4-450D-A99D-37EAE592ED9D}" dt="2022-12-22T06:17:17.850" v="3128"/>
        <pc:sldMkLst>
          <pc:docMk/>
          <pc:sldMk cId="379630211" sldId="3321"/>
        </pc:sldMkLst>
      </pc:sldChg>
      <pc:sldChg chg="modSp add">
        <pc:chgData name="Swapna Gurumani - C40450" userId="41520e58-8f0e-48d5-85d4-b2a14fac3a84" providerId="ADAL" clId="{E8AE5811-4DF4-450D-A99D-37EAE592ED9D}" dt="2022-12-22T06:18:14.351" v="3130"/>
        <pc:sldMkLst>
          <pc:docMk/>
          <pc:sldMk cId="683110381" sldId="3323"/>
        </pc:sldMkLst>
        <pc:spChg chg="mod">
          <ac:chgData name="Swapna Gurumani - C40450" userId="41520e58-8f0e-48d5-85d4-b2a14fac3a84" providerId="ADAL" clId="{E8AE5811-4DF4-450D-A99D-37EAE592ED9D}" dt="2022-12-22T06:18:14.351" v="3130"/>
          <ac:spMkLst>
            <pc:docMk/>
            <pc:sldMk cId="683110381" sldId="3323"/>
            <ac:spMk id="13" creationId="{68FCE48A-C829-42DA-8167-6F3E9F0F8795}"/>
          </ac:spMkLst>
        </pc:spChg>
      </pc:sldChg>
      <pc:sldChg chg="add">
        <pc:chgData name="Swapna Gurumani - C40450" userId="41520e58-8f0e-48d5-85d4-b2a14fac3a84" providerId="ADAL" clId="{E8AE5811-4DF4-450D-A99D-37EAE592ED9D}" dt="2022-12-22T06:19:12.007" v="3131"/>
        <pc:sldMkLst>
          <pc:docMk/>
          <pc:sldMk cId="297315434" sldId="3325"/>
        </pc:sldMkLst>
      </pc:sldChg>
      <pc:sldChg chg="add">
        <pc:chgData name="Swapna Gurumani - C40450" userId="41520e58-8f0e-48d5-85d4-b2a14fac3a84" providerId="ADAL" clId="{E8AE5811-4DF4-450D-A99D-37EAE592ED9D}" dt="2022-12-22T06:19:28.353" v="3132"/>
        <pc:sldMkLst>
          <pc:docMk/>
          <pc:sldMk cId="3646517017" sldId="3326"/>
        </pc:sldMkLst>
      </pc:sldChg>
      <pc:sldChg chg="add">
        <pc:chgData name="Swapna Gurumani - C40450" userId="41520e58-8f0e-48d5-85d4-b2a14fac3a84" providerId="ADAL" clId="{E8AE5811-4DF4-450D-A99D-37EAE592ED9D}" dt="2022-12-22T06:20:20.504" v="3133"/>
        <pc:sldMkLst>
          <pc:docMk/>
          <pc:sldMk cId="2777550300" sldId="3328"/>
        </pc:sldMkLst>
      </pc:sldChg>
      <pc:sldChg chg="add">
        <pc:chgData name="Swapna Gurumani - C40450" userId="41520e58-8f0e-48d5-85d4-b2a14fac3a84" providerId="ADAL" clId="{E8AE5811-4DF4-450D-A99D-37EAE592ED9D}" dt="2022-12-22T06:21:09.128" v="3134"/>
        <pc:sldMkLst>
          <pc:docMk/>
          <pc:sldMk cId="2921940524" sldId="3331"/>
        </pc:sldMkLst>
      </pc:sldChg>
      <pc:sldChg chg="modSp add mod">
        <pc:chgData name="Swapna Gurumani - C40450" userId="41520e58-8f0e-48d5-85d4-b2a14fac3a84" providerId="ADAL" clId="{E8AE5811-4DF4-450D-A99D-37EAE592ED9D}" dt="2022-12-22T06:26:22.548" v="3177" actId="20577"/>
        <pc:sldMkLst>
          <pc:docMk/>
          <pc:sldMk cId="3409098010" sldId="3332"/>
        </pc:sldMkLst>
        <pc:spChg chg="mod">
          <ac:chgData name="Swapna Gurumani - C40450" userId="41520e58-8f0e-48d5-85d4-b2a14fac3a84" providerId="ADAL" clId="{E8AE5811-4DF4-450D-A99D-37EAE592ED9D}" dt="2022-12-22T06:26:22.548" v="3177" actId="20577"/>
          <ac:spMkLst>
            <pc:docMk/>
            <pc:sldMk cId="3409098010" sldId="3332"/>
            <ac:spMk id="4" creationId="{40E67A71-2501-49D7-BF3D-6DECC91D6332}"/>
          </ac:spMkLst>
        </pc:spChg>
      </pc:sldChg>
      <pc:sldChg chg="add">
        <pc:chgData name="Swapna Gurumani - C40450" userId="41520e58-8f0e-48d5-85d4-b2a14fac3a84" providerId="ADAL" clId="{E8AE5811-4DF4-450D-A99D-37EAE592ED9D}" dt="2022-12-22T06:22:48.214" v="3136"/>
        <pc:sldMkLst>
          <pc:docMk/>
          <pc:sldMk cId="2285292393" sldId="3333"/>
        </pc:sldMkLst>
      </pc:sldChg>
      <pc:sldChg chg="add del">
        <pc:chgData name="Swapna Gurumani - C40450" userId="41520e58-8f0e-48d5-85d4-b2a14fac3a84" providerId="ADAL" clId="{E8AE5811-4DF4-450D-A99D-37EAE592ED9D}" dt="2022-12-22T06:26:40.814" v="3178" actId="47"/>
        <pc:sldMkLst>
          <pc:docMk/>
          <pc:sldMk cId="2572911676" sldId="3334"/>
        </pc:sldMkLst>
      </pc:sldChg>
      <pc:sldChg chg="add">
        <pc:chgData name="Swapna Gurumani - C40450" userId="41520e58-8f0e-48d5-85d4-b2a14fac3a84" providerId="ADAL" clId="{E8AE5811-4DF4-450D-A99D-37EAE592ED9D}" dt="2022-12-22T06:23:56.563" v="3138"/>
        <pc:sldMkLst>
          <pc:docMk/>
          <pc:sldMk cId="852001910" sldId="3336"/>
        </pc:sldMkLst>
      </pc:sldChg>
      <pc:sldChg chg="add">
        <pc:chgData name="Swapna Gurumani - C40450" userId="41520e58-8f0e-48d5-85d4-b2a14fac3a84" providerId="ADAL" clId="{E8AE5811-4DF4-450D-A99D-37EAE592ED9D}" dt="2022-12-22T06:24:20.773" v="3139"/>
        <pc:sldMkLst>
          <pc:docMk/>
          <pc:sldMk cId="1154562179" sldId="3337"/>
        </pc:sldMkLst>
      </pc:sldChg>
      <pc:sldChg chg="add">
        <pc:chgData name="Swapna Gurumani - C40450" userId="41520e58-8f0e-48d5-85d4-b2a14fac3a84" providerId="ADAL" clId="{E8AE5811-4DF4-450D-A99D-37EAE592ED9D}" dt="2022-12-22T06:24:48.595" v="3140"/>
        <pc:sldMkLst>
          <pc:docMk/>
          <pc:sldMk cId="1660615630" sldId="3338"/>
        </pc:sldMkLst>
      </pc:sldChg>
      <pc:sldChg chg="add">
        <pc:chgData name="Swapna Gurumani - C40450" userId="41520e58-8f0e-48d5-85d4-b2a14fac3a84" providerId="ADAL" clId="{E8AE5811-4DF4-450D-A99D-37EAE592ED9D}" dt="2022-12-22T06:23:40.625" v="3137"/>
        <pc:sldMkLst>
          <pc:docMk/>
          <pc:sldMk cId="4255738009" sldId="3371"/>
        </pc:sldMkLst>
      </pc:sldChg>
      <pc:sldChg chg="add del">
        <pc:chgData name="Swapna Gurumani - C40450" userId="41520e58-8f0e-48d5-85d4-b2a14fac3a84" providerId="ADAL" clId="{E8AE5811-4DF4-450D-A99D-37EAE592ED9D}" dt="2022-12-22T06:06:14.996" v="3013" actId="47"/>
        <pc:sldMkLst>
          <pc:docMk/>
          <pc:sldMk cId="2881045096" sldId="3374"/>
        </pc:sldMkLst>
      </pc:sldChg>
      <pc:sldChg chg="add del">
        <pc:chgData name="Swapna Gurumani - C40450" userId="41520e58-8f0e-48d5-85d4-b2a14fac3a84" providerId="ADAL" clId="{E8AE5811-4DF4-450D-A99D-37EAE592ED9D}" dt="2022-12-22T06:14:43.758" v="3126" actId="47"/>
        <pc:sldMkLst>
          <pc:docMk/>
          <pc:sldMk cId="3810301632" sldId="3375"/>
        </pc:sldMkLst>
      </pc:sldChg>
      <pc:sldChg chg="addSp delSp modSp new mod modAnim">
        <pc:chgData name="Swapna Gurumani - C40450" userId="41520e58-8f0e-48d5-85d4-b2a14fac3a84" providerId="ADAL" clId="{E8AE5811-4DF4-450D-A99D-37EAE592ED9D}" dt="2022-12-22T06:11:04.353" v="3053"/>
        <pc:sldMkLst>
          <pc:docMk/>
          <pc:sldMk cId="3915318669" sldId="3376"/>
        </pc:sldMkLst>
        <pc:spChg chg="mod">
          <ac:chgData name="Swapna Gurumani - C40450" userId="41520e58-8f0e-48d5-85d4-b2a14fac3a84" providerId="ADAL" clId="{E8AE5811-4DF4-450D-A99D-37EAE592ED9D}" dt="2022-12-22T06:02:17.116" v="2993" actId="20577"/>
          <ac:spMkLst>
            <pc:docMk/>
            <pc:sldMk cId="3915318669" sldId="3376"/>
            <ac:spMk id="2" creationId="{B44B838B-B62B-B832-8252-C292FF8EA485}"/>
          </ac:spMkLst>
        </pc:spChg>
        <pc:spChg chg="add del mod">
          <ac:chgData name="Swapna Gurumani - C40450" userId="41520e58-8f0e-48d5-85d4-b2a14fac3a84" providerId="ADAL" clId="{E8AE5811-4DF4-450D-A99D-37EAE592ED9D}" dt="2022-12-22T06:05:51.774" v="3011" actId="478"/>
          <ac:spMkLst>
            <pc:docMk/>
            <pc:sldMk cId="3915318669" sldId="3376"/>
            <ac:spMk id="3" creationId="{4592354D-8C74-455F-2B11-ACF1A4EF9846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2" creationId="{170FD568-E85C-AC6A-7931-EBCB77EA0E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3" creationId="{4738AA00-48E2-BC98-9FA7-6D09A2FA3683}"/>
          </ac:spMkLst>
        </pc:spChg>
        <pc:spChg chg="add mod">
          <ac:chgData name="Swapna Gurumani - C40450" userId="41520e58-8f0e-48d5-85d4-b2a14fac3a84" providerId="ADAL" clId="{E8AE5811-4DF4-450D-A99D-37EAE592ED9D}" dt="2022-12-22T06:03:58.872" v="3010" actId="20577"/>
          <ac:spMkLst>
            <pc:docMk/>
            <pc:sldMk cId="3915318669" sldId="3376"/>
            <ac:spMk id="14" creationId="{BA9BAA87-3937-328F-EADD-6BDA77464F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16" creationId="{0D2CBF32-DC20-CCD6-FB53-5BB86839D37B}"/>
          </ac:spMkLst>
        </pc:spChg>
        <pc:spChg chg="add mod">
          <ac:chgData name="Swapna Gurumani - C40450" userId="41520e58-8f0e-48d5-85d4-b2a14fac3a84" providerId="ADAL" clId="{E8AE5811-4DF4-450D-A99D-37EAE592ED9D}" dt="2022-12-22T06:03:33.923" v="3002" actId="20577"/>
          <ac:spMkLst>
            <pc:docMk/>
            <pc:sldMk cId="3915318669" sldId="3376"/>
            <ac:spMk id="19" creationId="{3434A575-D472-5068-7590-E02968CD8C59}"/>
          </ac:spMkLst>
        </pc:spChg>
        <pc:spChg chg="add mod">
          <ac:chgData name="Swapna Gurumani - C40450" userId="41520e58-8f0e-48d5-85d4-b2a14fac3a84" providerId="ADAL" clId="{E8AE5811-4DF4-450D-A99D-37EAE592ED9D}" dt="2022-12-22T06:03:43.443" v="3005" actId="20577"/>
          <ac:spMkLst>
            <pc:docMk/>
            <pc:sldMk cId="3915318669" sldId="3376"/>
            <ac:spMk id="20" creationId="{FDB10FA7-736D-C2A7-54D6-1D49C133E7AE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1" creationId="{54BDE273-793C-5610-D024-BC9C4C745F83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6" creationId="{81E77C30-DE65-0761-8D31-7816F7D819CE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7" creationId="{BC985763-DB57-C171-CF82-924BF3971DCF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8" creationId="{8F7E6418-21DD-B6FE-AA7E-C4D2400D5ECB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29" creationId="{9E3CA1EB-DC22-5CFC-6663-E7B4D2364AC1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0" creationId="{0B4DC570-C677-A163-6D9B-F3470194B9B9}"/>
          </ac:spMkLst>
        </pc:spChg>
        <pc:spChg chg="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1" creationId="{08D79437-58B2-38BF-C5C4-EE022212BAE7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4" creationId="{F832BCD1-A6CE-0DF0-8D98-B4532E829295}"/>
          </ac:spMkLst>
        </pc:spChg>
        <pc:spChg chg="add mod">
          <ac:chgData name="Swapna Gurumani - C40450" userId="41520e58-8f0e-48d5-85d4-b2a14fac3a84" providerId="ADAL" clId="{E8AE5811-4DF4-450D-A99D-37EAE592ED9D}" dt="2022-12-22T06:02:35.340" v="2994"/>
          <ac:spMkLst>
            <pc:docMk/>
            <pc:sldMk cId="3915318669" sldId="3376"/>
            <ac:spMk id="36" creationId="{744EA7A8-5FF3-6A53-D5DD-751A4A0D12CF}"/>
          </ac:spMkLst>
        </pc:spChg>
        <pc:spChg chg="add mod">
          <ac:chgData name="Swapna Gurumani - C40450" userId="41520e58-8f0e-48d5-85d4-b2a14fac3a84" providerId="ADAL" clId="{E8AE5811-4DF4-450D-A99D-37EAE592ED9D}" dt="2022-12-22T06:09:09.409" v="3047" actId="1076"/>
          <ac:spMkLst>
            <pc:docMk/>
            <pc:sldMk cId="3915318669" sldId="3376"/>
            <ac:spMk id="37" creationId="{3EB235CD-6390-24E0-9A5D-282CD29A12D6}"/>
          </ac:spMkLst>
        </pc:spChg>
        <pc:spChg chg="add mod">
          <ac:chgData name="Swapna Gurumani - C40450" userId="41520e58-8f0e-48d5-85d4-b2a14fac3a84" providerId="ADAL" clId="{E8AE5811-4DF4-450D-A99D-37EAE592ED9D}" dt="2022-12-22T06:09:16.535" v="3048" actId="1076"/>
          <ac:spMkLst>
            <pc:docMk/>
            <pc:sldMk cId="3915318669" sldId="3376"/>
            <ac:spMk id="38" creationId="{8B951EA7-21D2-BA4D-269F-9081A1F9471A}"/>
          </ac:spMkLst>
        </pc:spChg>
        <pc:grpChg chg="add 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3" creationId="{F61AD493-EEB1-892D-CA06-E3DAF2C6CC84}"/>
          </ac:grpSpMkLst>
        </pc:grpChg>
        <pc:grpChg chg="mod">
          <ac:chgData name="Swapna Gurumani - C40450" userId="41520e58-8f0e-48d5-85d4-b2a14fac3a84" providerId="ADAL" clId="{E8AE5811-4DF4-450D-A99D-37EAE592ED9D}" dt="2022-12-22T06:02:35.340" v="2994"/>
          <ac:grpSpMkLst>
            <pc:docMk/>
            <pc:sldMk cId="3915318669" sldId="3376"/>
            <ac:grpSpMk id="25" creationId="{932DA83A-32E4-5EDE-C80C-F803146FD207}"/>
          </ac:grpSpMkLst>
        </pc:grpChg>
        <pc:grpChg chg="add mod ord">
          <ac:chgData name="Swapna Gurumani - C40450" userId="41520e58-8f0e-48d5-85d4-b2a14fac3a84" providerId="ADAL" clId="{E8AE5811-4DF4-450D-A99D-37EAE592ED9D}" dt="2022-12-22T06:09:02.710" v="3046" actId="1076"/>
          <ac:grpSpMkLst>
            <pc:docMk/>
            <pc:sldMk cId="3915318669" sldId="3376"/>
            <ac:grpSpMk id="43" creationId="{0A91F2CC-64B4-97D4-05B1-909729175530}"/>
          </ac:grpSpMkLst>
        </pc:grp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" creationId="{ED62267C-18F2-2D73-D5F4-9E59E66F4BBC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5" creationId="{A5021304-234D-B83D-14DB-F395ED13FE54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6" creationId="{155C1E8F-D8B3-5505-7A6D-857882CD220F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7" creationId="{739492A7-9034-BACA-EFD4-6F31306511A8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8" creationId="{2DFEC679-7AD2-BE8D-DDA5-C1C962619DC5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9" creationId="{F76D7185-45E3-7B88-41E3-3536CE0763E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22" creationId="{2CC3A177-BCCA-813D-B538-BF01DBACC8CE}"/>
          </ac:picMkLst>
        </pc:picChg>
        <pc:picChg chg="add mod">
          <ac:chgData name="Swapna Gurumani - C40450" userId="41520e58-8f0e-48d5-85d4-b2a14fac3a84" providerId="ADAL" clId="{E8AE5811-4DF4-450D-A99D-37EAE592ED9D}" dt="2022-12-22T06:02:35.340" v="2994"/>
          <ac:picMkLst>
            <pc:docMk/>
            <pc:sldMk cId="3915318669" sldId="3376"/>
            <ac:picMk id="35" creationId="{5B458504-FC65-E174-8184-60B090545B65}"/>
          </ac:picMkLst>
        </pc:picChg>
        <pc:picChg chg="add del mod">
          <ac:chgData name="Swapna Gurumani - C40450" userId="41520e58-8f0e-48d5-85d4-b2a14fac3a84" providerId="ADAL" clId="{E8AE5811-4DF4-450D-A99D-37EAE592ED9D}" dt="2022-12-22T06:08:05.471" v="3027" actId="478"/>
          <ac:picMkLst>
            <pc:docMk/>
            <pc:sldMk cId="3915318669" sldId="3376"/>
            <ac:picMk id="40" creationId="{EFF54CE2-8AF8-AE85-F45D-14F1C8AE7ADA}"/>
          </ac:picMkLst>
        </pc:picChg>
        <pc:picChg chg="add mod">
          <ac:chgData name="Swapna Gurumani - C40450" userId="41520e58-8f0e-48d5-85d4-b2a14fac3a84" providerId="ADAL" clId="{E8AE5811-4DF4-450D-A99D-37EAE592ED9D}" dt="2022-12-22T06:08:38.824" v="3042" actId="164"/>
          <ac:picMkLst>
            <pc:docMk/>
            <pc:sldMk cId="3915318669" sldId="3376"/>
            <ac:picMk id="42" creationId="{5DEE88D8-F7EB-09DA-6298-C661BC9A6452}"/>
          </ac:picMkLst>
        </pc:pic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0" creationId="{7FD82955-B4A4-E055-57C0-35F01144DC0D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1" creationId="{291CF09F-87D9-8B53-30D4-9D90E10F4C7F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5" creationId="{D04BE404-92CD-C17C-4FB5-DBB57A6B78AC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7" creationId="{D3670AB6-513C-A11A-B23E-3BB961DF4D23}"/>
          </ac:cxnSpMkLst>
        </pc:cxnChg>
        <pc:cxnChg chg="add 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18" creationId="{BB3AB298-EC66-5828-EF3D-51D88AA4CDE3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24" creationId="{933CD770-ED56-AF20-2D60-378BB7C9A386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2" creationId="{43844338-D6C7-DE16-4BF0-A85545524732}"/>
          </ac:cxnSpMkLst>
        </pc:cxnChg>
        <pc:cxnChg chg="mod">
          <ac:chgData name="Swapna Gurumani - C40450" userId="41520e58-8f0e-48d5-85d4-b2a14fac3a84" providerId="ADAL" clId="{E8AE5811-4DF4-450D-A99D-37EAE592ED9D}" dt="2022-12-22T06:02:35.340" v="2994"/>
          <ac:cxnSpMkLst>
            <pc:docMk/>
            <pc:sldMk cId="3915318669" sldId="3376"/>
            <ac:cxnSpMk id="33" creationId="{D4204552-2621-9A72-2395-9FFA7DAF26D6}"/>
          </ac:cxnSpMkLst>
        </pc:cxnChg>
      </pc:sldChg>
      <pc:sldChg chg="addSp delSp modSp new mod modAnim">
        <pc:chgData name="Swapna Gurumani - C40450" userId="41520e58-8f0e-48d5-85d4-b2a14fac3a84" providerId="ADAL" clId="{E8AE5811-4DF4-450D-A99D-37EAE592ED9D}" dt="2022-12-22T06:12:16.704" v="3077"/>
        <pc:sldMkLst>
          <pc:docMk/>
          <pc:sldMk cId="1598542358" sldId="3377"/>
        </pc:sldMkLst>
        <pc:spChg chg="mod">
          <ac:chgData name="Swapna Gurumani - C40450" userId="41520e58-8f0e-48d5-85d4-b2a14fac3a84" providerId="ADAL" clId="{E8AE5811-4DF4-450D-A99D-37EAE592ED9D}" dt="2022-12-22T06:11:50.919" v="3075" actId="20577"/>
          <ac:spMkLst>
            <pc:docMk/>
            <pc:sldMk cId="1598542358" sldId="3377"/>
            <ac:spMk id="2" creationId="{833CC1D0-0CC8-CB4A-D3A9-B5DD8A79BE99}"/>
          </ac:spMkLst>
        </pc:spChg>
        <pc:spChg chg="del">
          <ac:chgData name="Swapna Gurumani - C40450" userId="41520e58-8f0e-48d5-85d4-b2a14fac3a84" providerId="ADAL" clId="{E8AE5811-4DF4-450D-A99D-37EAE592ED9D}" dt="2022-12-22T06:12:15.321" v="3076" actId="478"/>
          <ac:spMkLst>
            <pc:docMk/>
            <pc:sldMk cId="1598542358" sldId="3377"/>
            <ac:spMk id="3" creationId="{AB6A50A9-9379-9F38-A442-EDE4E41C807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5" creationId="{06A0F060-7272-592C-88D6-5BAC66CFAAE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6" creationId="{58F4BA0D-5A2E-5614-E7AA-EFF63DD2819D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7" creationId="{4A6B4F05-4238-0094-9F2D-44D41DD15DF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8" creationId="{F09170BE-FCA6-F09C-79F2-F6A1938DC75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9" creationId="{A6B8682C-1E74-F273-4F7C-4DFD8095D1E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0" creationId="{97F82307-66B2-69BF-4607-28CFFFE517F0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1" creationId="{DC1BA48E-9061-EE54-D47B-297AB23987AF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3" creationId="{2A5B4565-231A-BCE4-CD48-940EA0BEB15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4" creationId="{1507B0A5-C695-1420-76DB-9EE6A0027B4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5" creationId="{5FFBAC9F-0DD2-F851-777E-D0092A9151F6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7" creationId="{7B63EFD0-BB92-AC0F-83BE-724853A075E7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8" creationId="{1360C53D-B72E-D575-74C8-704A13B62A43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19" creationId="{B29E576F-CCFE-0D52-36F4-AF12DD45DCD5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0" creationId="{C8241F67-B40C-E92B-FA2C-5360CB61C9E9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1" creationId="{0916D11A-3499-CD4B-0ED4-682E0BEBA43E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2" creationId="{2DAD7833-6D34-56DF-5962-89616A084B81}"/>
          </ac:spMkLst>
        </pc:spChg>
        <pc:spChg chg="add mod">
          <ac:chgData name="Swapna Gurumani - C40450" userId="41520e58-8f0e-48d5-85d4-b2a14fac3a84" providerId="ADAL" clId="{E8AE5811-4DF4-450D-A99D-37EAE592ED9D}" dt="2022-12-22T06:12:16.704" v="3077"/>
          <ac:spMkLst>
            <pc:docMk/>
            <pc:sldMk cId="1598542358" sldId="3377"/>
            <ac:spMk id="23" creationId="{6A3D1542-E0C1-A417-0E7A-7F736BDBC7EE}"/>
          </ac:spMkLst>
        </pc:sp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4" creationId="{AF390A95-227E-4150-73DD-92D510AD559A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2" creationId="{DC3902B4-1CD1-9D90-C125-A553EF0EB918}"/>
          </ac:picMkLst>
        </pc:picChg>
        <pc:picChg chg="add mod">
          <ac:chgData name="Swapna Gurumani - C40450" userId="41520e58-8f0e-48d5-85d4-b2a14fac3a84" providerId="ADAL" clId="{E8AE5811-4DF4-450D-A99D-37EAE592ED9D}" dt="2022-12-22T06:12:16.704" v="3077"/>
          <ac:picMkLst>
            <pc:docMk/>
            <pc:sldMk cId="1598542358" sldId="3377"/>
            <ac:picMk id="16" creationId="{A86F5201-223E-27A5-A01A-335C369EC79A}"/>
          </ac:picMkLst>
        </pc:picChg>
      </pc:sldChg>
      <pc:sldChg chg="modSp new mod">
        <pc:chgData name="Swapna Gurumani - C40450" userId="41520e58-8f0e-48d5-85d4-b2a14fac3a84" providerId="ADAL" clId="{E8AE5811-4DF4-450D-A99D-37EAE592ED9D}" dt="2022-12-22T06:30:05.791" v="3248" actId="20577"/>
        <pc:sldMkLst>
          <pc:docMk/>
          <pc:sldMk cId="487997350" sldId="3378"/>
        </pc:sldMkLst>
        <pc:spChg chg="mod">
          <ac:chgData name="Swapna Gurumani - C40450" userId="41520e58-8f0e-48d5-85d4-b2a14fac3a84" providerId="ADAL" clId="{E8AE5811-4DF4-450D-A99D-37EAE592ED9D}" dt="2022-12-22T06:29:39.302" v="3191" actId="20577"/>
          <ac:spMkLst>
            <pc:docMk/>
            <pc:sldMk cId="487997350" sldId="3378"/>
            <ac:spMk id="2" creationId="{64F690EB-B1C2-B77D-0F52-476A71BB81EF}"/>
          </ac:spMkLst>
        </pc:spChg>
        <pc:spChg chg="mod">
          <ac:chgData name="Swapna Gurumani - C40450" userId="41520e58-8f0e-48d5-85d4-b2a14fac3a84" providerId="ADAL" clId="{E8AE5811-4DF4-450D-A99D-37EAE592ED9D}" dt="2022-12-22T06:30:05.791" v="3248" actId="20577"/>
          <ac:spMkLst>
            <pc:docMk/>
            <pc:sldMk cId="487997350" sldId="3378"/>
            <ac:spMk id="3" creationId="{AE19D429-4D3A-E0A6-47E5-5B9AED2AD0FB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6:38:00.605" v="3398"/>
        <pc:sldMkLst>
          <pc:docMk/>
          <pc:sldMk cId="2635625109" sldId="3379"/>
        </pc:sldMkLst>
        <pc:spChg chg="mod">
          <ac:chgData name="Swapna Gurumani - C40450" userId="41520e58-8f0e-48d5-85d4-b2a14fac3a84" providerId="ADAL" clId="{E8AE5811-4DF4-450D-A99D-37EAE592ED9D}" dt="2022-12-22T06:30:27.312" v="3255" actId="20577"/>
          <ac:spMkLst>
            <pc:docMk/>
            <pc:sldMk cId="2635625109" sldId="3379"/>
            <ac:spMk id="2" creationId="{E141BCC6-56E0-3D68-E80E-4AB690709345}"/>
          </ac:spMkLst>
        </pc:spChg>
        <pc:spChg chg="mod">
          <ac:chgData name="Swapna Gurumani - C40450" userId="41520e58-8f0e-48d5-85d4-b2a14fac3a84" providerId="ADAL" clId="{E8AE5811-4DF4-450D-A99D-37EAE592ED9D}" dt="2022-12-22T06:30:32.937" v="3276" actId="20577"/>
          <ac:spMkLst>
            <pc:docMk/>
            <pc:sldMk cId="2635625109" sldId="3379"/>
            <ac:spMk id="3" creationId="{DDC907B4-27F9-211E-5A21-52A371D55AC6}"/>
          </ac:spMkLst>
        </pc:spChg>
        <pc:spChg chg="add mod">
          <ac:chgData name="Swapna Gurumani - C40450" userId="41520e58-8f0e-48d5-85d4-b2a14fac3a84" providerId="ADAL" clId="{E8AE5811-4DF4-450D-A99D-37EAE592ED9D}" dt="2022-12-22T06:32:27.376" v="3298" actId="692"/>
          <ac:spMkLst>
            <pc:docMk/>
            <pc:sldMk cId="2635625109" sldId="3379"/>
            <ac:spMk id="8" creationId="{CFCEB40D-D045-10FE-072C-726473CD9E5E}"/>
          </ac:spMkLst>
        </pc:spChg>
        <pc:spChg chg="add mod">
          <ac:chgData name="Swapna Gurumani - C40450" userId="41520e58-8f0e-48d5-85d4-b2a14fac3a84" providerId="ADAL" clId="{E8AE5811-4DF4-450D-A99D-37EAE592ED9D}" dt="2022-12-22T06:37:12.996" v="3383" actId="1582"/>
          <ac:spMkLst>
            <pc:docMk/>
            <pc:sldMk cId="2635625109" sldId="3379"/>
            <ac:spMk id="9" creationId="{4C32E1F9-A51D-5FCE-9986-D39E9E8B607E}"/>
          </ac:spMkLst>
        </pc:spChg>
        <pc:spChg chg="add mod">
          <ac:chgData name="Swapna Gurumani - C40450" userId="41520e58-8f0e-48d5-85d4-b2a14fac3a84" providerId="ADAL" clId="{E8AE5811-4DF4-450D-A99D-37EAE592ED9D}" dt="2022-12-22T06:37:19.367" v="3386" actId="1582"/>
          <ac:spMkLst>
            <pc:docMk/>
            <pc:sldMk cId="2635625109" sldId="3379"/>
            <ac:spMk id="10" creationId="{B184E42A-0790-E0FC-B38F-0E0DF77531FF}"/>
          </ac:spMkLst>
        </pc:spChg>
        <pc:spChg chg="add mod">
          <ac:chgData name="Swapna Gurumani - C40450" userId="41520e58-8f0e-48d5-85d4-b2a14fac3a84" providerId="ADAL" clId="{E8AE5811-4DF4-450D-A99D-37EAE592ED9D}" dt="2022-12-22T06:37:05.296" v="3380" actId="1582"/>
          <ac:spMkLst>
            <pc:docMk/>
            <pc:sldMk cId="2635625109" sldId="3379"/>
            <ac:spMk id="11" creationId="{441A7B17-54DC-2F40-A970-7C2788CD9072}"/>
          </ac:spMkLst>
        </pc:spChg>
        <pc:spChg chg="add mod">
          <ac:chgData name="Swapna Gurumani - C40450" userId="41520e58-8f0e-48d5-85d4-b2a14fac3a84" providerId="ADAL" clId="{E8AE5811-4DF4-450D-A99D-37EAE592ED9D}" dt="2022-12-22T06:37:31.414" v="3395" actId="1035"/>
          <ac:spMkLst>
            <pc:docMk/>
            <pc:sldMk cId="2635625109" sldId="3379"/>
            <ac:spMk id="12" creationId="{488F5FB9-0613-EDA0-AF4C-31277B2B5B1A}"/>
          </ac:spMkLst>
        </pc:spChg>
        <pc:picChg chg="add del mod">
          <ac:chgData name="Swapna Gurumani - C40450" userId="41520e58-8f0e-48d5-85d4-b2a14fac3a84" providerId="ADAL" clId="{E8AE5811-4DF4-450D-A99D-37EAE592ED9D}" dt="2022-12-22T06:30:57.443" v="3282"/>
          <ac:picMkLst>
            <pc:docMk/>
            <pc:sldMk cId="2635625109" sldId="3379"/>
            <ac:picMk id="4" creationId="{304F4FE1-E882-2AD6-444C-10EB14515359}"/>
          </ac:picMkLst>
        </pc:picChg>
        <pc:picChg chg="add del mod">
          <ac:chgData name="Swapna Gurumani - C40450" userId="41520e58-8f0e-48d5-85d4-b2a14fac3a84" providerId="ADAL" clId="{E8AE5811-4DF4-450D-A99D-37EAE592ED9D}" dt="2022-12-22T06:31:04.601" v="3286"/>
          <ac:picMkLst>
            <pc:docMk/>
            <pc:sldMk cId="2635625109" sldId="3379"/>
            <ac:picMk id="5" creationId="{9548444C-4993-D7ED-9A62-E7FFCE0A16DF}"/>
          </ac:picMkLst>
        </pc:picChg>
        <pc:picChg chg="add mod">
          <ac:chgData name="Swapna Gurumani - C40450" userId="41520e58-8f0e-48d5-85d4-b2a14fac3a84" providerId="ADAL" clId="{E8AE5811-4DF4-450D-A99D-37EAE592ED9D}" dt="2022-12-22T06:32:32.705" v="3299" actId="1076"/>
          <ac:picMkLst>
            <pc:docMk/>
            <pc:sldMk cId="2635625109" sldId="3379"/>
            <ac:picMk id="6" creationId="{5D47FB1E-FE21-43DB-41EC-18E159BCC73B}"/>
          </ac:picMkLst>
        </pc:picChg>
        <pc:picChg chg="add mod">
          <ac:chgData name="Swapna Gurumani - C40450" userId="41520e58-8f0e-48d5-85d4-b2a14fac3a84" providerId="ADAL" clId="{E8AE5811-4DF4-450D-A99D-37EAE592ED9D}" dt="2022-12-22T06:37:24.409" v="3389" actId="1076"/>
          <ac:picMkLst>
            <pc:docMk/>
            <pc:sldMk cId="2635625109" sldId="3379"/>
            <ac:picMk id="7" creationId="{6B9DD1C4-C57A-43C8-D1EA-02F08F3EE137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6:41:28.219" v="3576"/>
        <pc:sldMkLst>
          <pc:docMk/>
          <pc:sldMk cId="2998819492" sldId="3380"/>
        </pc:sldMkLst>
        <pc:spChg chg="mod">
          <ac:chgData name="Swapna Gurumani - C40450" userId="41520e58-8f0e-48d5-85d4-b2a14fac3a84" providerId="ADAL" clId="{E8AE5811-4DF4-450D-A99D-37EAE592ED9D}" dt="2022-12-22T06:33:00.519" v="3309" actId="20577"/>
          <ac:spMkLst>
            <pc:docMk/>
            <pc:sldMk cId="2998819492" sldId="3380"/>
            <ac:spMk id="2" creationId="{5850DF68-4CCF-A5D3-352B-F00282484675}"/>
          </ac:spMkLst>
        </pc:spChg>
        <pc:spChg chg="mod">
          <ac:chgData name="Swapna Gurumani - C40450" userId="41520e58-8f0e-48d5-85d4-b2a14fac3a84" providerId="ADAL" clId="{E8AE5811-4DF4-450D-A99D-37EAE592ED9D}" dt="2022-12-22T06:33:11.546" v="3327" actId="20577"/>
          <ac:spMkLst>
            <pc:docMk/>
            <pc:sldMk cId="2998819492" sldId="3380"/>
            <ac:spMk id="3" creationId="{44A21106-EF28-0BFF-9359-C1FCBC8E6997}"/>
          </ac:spMkLst>
        </pc:spChg>
        <pc:spChg chg="add mod">
          <ac:chgData name="Swapna Gurumani - C40450" userId="41520e58-8f0e-48d5-85d4-b2a14fac3a84" providerId="ADAL" clId="{E8AE5811-4DF4-450D-A99D-37EAE592ED9D}" dt="2022-12-22T06:34:34.154" v="3340" actId="1035"/>
          <ac:spMkLst>
            <pc:docMk/>
            <pc:sldMk cId="2998819492" sldId="3380"/>
            <ac:spMk id="6" creationId="{FAF6BCA0-8A95-A276-FCCE-785CBD11BFE9}"/>
          </ac:spMkLst>
        </pc:spChg>
        <pc:spChg chg="add mod">
          <ac:chgData name="Swapna Gurumani - C40450" userId="41520e58-8f0e-48d5-85d4-b2a14fac3a84" providerId="ADAL" clId="{E8AE5811-4DF4-450D-A99D-37EAE592ED9D}" dt="2022-12-22T06:35:49.421" v="3370" actId="1035"/>
          <ac:spMkLst>
            <pc:docMk/>
            <pc:sldMk cId="2998819492" sldId="3380"/>
            <ac:spMk id="7" creationId="{65B484F3-80B1-6DFA-B4BD-1357A2902495}"/>
          </ac:spMkLst>
        </pc:spChg>
        <pc:spChg chg="add mod">
          <ac:chgData name="Swapna Gurumani - C40450" userId="41520e58-8f0e-48d5-85d4-b2a14fac3a84" providerId="ADAL" clId="{E8AE5811-4DF4-450D-A99D-37EAE592ED9D}" dt="2022-12-22T06:35:45.668" v="3367" actId="1036"/>
          <ac:spMkLst>
            <pc:docMk/>
            <pc:sldMk cId="2998819492" sldId="3380"/>
            <ac:spMk id="8" creationId="{488C8F92-DC6C-C8E4-417B-1DD73EB6FA79}"/>
          </ac:spMkLst>
        </pc:spChg>
        <pc:spChg chg="add mod">
          <ac:chgData name="Swapna Gurumani - C40450" userId="41520e58-8f0e-48d5-85d4-b2a14fac3a84" providerId="ADAL" clId="{E8AE5811-4DF4-450D-A99D-37EAE592ED9D}" dt="2022-12-22T06:38:54.904" v="3444" actId="1076"/>
          <ac:spMkLst>
            <pc:docMk/>
            <pc:sldMk cId="2998819492" sldId="3380"/>
            <ac:spMk id="9" creationId="{DF7A4336-3003-E463-E2D6-05565E15B9D6}"/>
          </ac:spMkLst>
        </pc:spChg>
        <pc:spChg chg="add mod">
          <ac:chgData name="Swapna Gurumani - C40450" userId="41520e58-8f0e-48d5-85d4-b2a14fac3a84" providerId="ADAL" clId="{E8AE5811-4DF4-450D-A99D-37EAE592ED9D}" dt="2022-12-22T06:40:51.376" v="3568" actId="1076"/>
          <ac:spMkLst>
            <pc:docMk/>
            <pc:sldMk cId="2998819492" sldId="3380"/>
            <ac:spMk id="10" creationId="{0CB0A0E1-2F79-19C8-302D-F5EE90580A7A}"/>
          </ac:spMkLst>
        </pc:spChg>
        <pc:picChg chg="add mod">
          <ac:chgData name="Swapna Gurumani - C40450" userId="41520e58-8f0e-48d5-85d4-b2a14fac3a84" providerId="ADAL" clId="{E8AE5811-4DF4-450D-A99D-37EAE592ED9D}" dt="2022-12-22T06:33:37.221" v="3331"/>
          <ac:picMkLst>
            <pc:docMk/>
            <pc:sldMk cId="2998819492" sldId="3380"/>
            <ac:picMk id="4" creationId="{496F3B65-D677-4CDA-8AD0-8916493CA1C3}"/>
          </ac:picMkLst>
        </pc:picChg>
        <pc:picChg chg="add mod">
          <ac:chgData name="Swapna Gurumani - C40450" userId="41520e58-8f0e-48d5-85d4-b2a14fac3a84" providerId="ADAL" clId="{E8AE5811-4DF4-450D-A99D-37EAE592ED9D}" dt="2022-12-22T06:34:00.180" v="3334" actId="1076"/>
          <ac:picMkLst>
            <pc:docMk/>
            <pc:sldMk cId="2998819492" sldId="3380"/>
            <ac:picMk id="5" creationId="{CDAD3074-0715-BEFB-185E-A50FCC1A32F5}"/>
          </ac:picMkLst>
        </pc:picChg>
      </pc:sldChg>
      <pc:sldChg chg="new del">
        <pc:chgData name="Swapna Gurumani - C40450" userId="41520e58-8f0e-48d5-85d4-b2a14fac3a84" providerId="ADAL" clId="{E8AE5811-4DF4-450D-A99D-37EAE592ED9D}" dt="2022-12-22T06:42:07.825" v="3578" actId="680"/>
        <pc:sldMkLst>
          <pc:docMk/>
          <pc:sldMk cId="1415695848" sldId="3381"/>
        </pc:sldMkLst>
      </pc:sldChg>
      <pc:sldChg chg="modSp new mod">
        <pc:chgData name="Swapna Gurumani - C40450" userId="41520e58-8f0e-48d5-85d4-b2a14fac3a84" providerId="ADAL" clId="{E8AE5811-4DF4-450D-A99D-37EAE592ED9D}" dt="2022-12-22T06:42:19.250" v="3606" actId="20577"/>
        <pc:sldMkLst>
          <pc:docMk/>
          <pc:sldMk cId="4017498380" sldId="3381"/>
        </pc:sldMkLst>
        <pc:spChg chg="mod">
          <ac:chgData name="Swapna Gurumani - C40450" userId="41520e58-8f0e-48d5-85d4-b2a14fac3a84" providerId="ADAL" clId="{E8AE5811-4DF4-450D-A99D-37EAE592ED9D}" dt="2022-12-22T06:42:13.116" v="3585" actId="20577"/>
          <ac:spMkLst>
            <pc:docMk/>
            <pc:sldMk cId="4017498380" sldId="3381"/>
            <ac:spMk id="2" creationId="{CB0C4E58-6CEC-17C0-F37D-BB94F2782F94}"/>
          </ac:spMkLst>
        </pc:spChg>
        <pc:spChg chg="mod">
          <ac:chgData name="Swapna Gurumani - C40450" userId="41520e58-8f0e-48d5-85d4-b2a14fac3a84" providerId="ADAL" clId="{E8AE5811-4DF4-450D-A99D-37EAE592ED9D}" dt="2022-12-22T06:42:19.250" v="3606" actId="20577"/>
          <ac:spMkLst>
            <pc:docMk/>
            <pc:sldMk cId="4017498380" sldId="3381"/>
            <ac:spMk id="3" creationId="{14D91B3D-8ACD-1CE2-AFE4-2FBC6E7FA437}"/>
          </ac:spMkLst>
        </pc:spChg>
      </pc:sldChg>
      <pc:sldChg chg="addSp delSp modSp new mod modAnim">
        <pc:chgData name="Swapna Gurumani - C40450" userId="41520e58-8f0e-48d5-85d4-b2a14fac3a84" providerId="ADAL" clId="{E8AE5811-4DF4-450D-A99D-37EAE592ED9D}" dt="2022-12-22T07:07:56.128" v="3924" actId="1076"/>
        <pc:sldMkLst>
          <pc:docMk/>
          <pc:sldMk cId="1873905859" sldId="3382"/>
        </pc:sldMkLst>
        <pc:spChg chg="mod">
          <ac:chgData name="Swapna Gurumani - C40450" userId="41520e58-8f0e-48d5-85d4-b2a14fac3a84" providerId="ADAL" clId="{E8AE5811-4DF4-450D-A99D-37EAE592ED9D}" dt="2022-12-22T06:46:57.711" v="3620" actId="20577"/>
          <ac:spMkLst>
            <pc:docMk/>
            <pc:sldMk cId="1873905859" sldId="3382"/>
            <ac:spMk id="2" creationId="{E2F27A64-2A7E-FFCD-BA6E-600EFCD99E1E}"/>
          </ac:spMkLst>
        </pc:spChg>
        <pc:spChg chg="mod">
          <ac:chgData name="Swapna Gurumani - C40450" userId="41520e58-8f0e-48d5-85d4-b2a14fac3a84" providerId="ADAL" clId="{E8AE5811-4DF4-450D-A99D-37EAE592ED9D}" dt="2022-12-22T06:52:18.480" v="3751" actId="6549"/>
          <ac:spMkLst>
            <pc:docMk/>
            <pc:sldMk cId="1873905859" sldId="3382"/>
            <ac:spMk id="3" creationId="{4598898E-5E3D-470A-0A45-9F45FB698464}"/>
          </ac:spMkLst>
        </pc:spChg>
        <pc:spChg chg="add mod">
          <ac:chgData name="Swapna Gurumani - C40450" userId="41520e58-8f0e-48d5-85d4-b2a14fac3a84" providerId="ADAL" clId="{E8AE5811-4DF4-450D-A99D-37EAE592ED9D}" dt="2022-12-22T07:06:51.414" v="3914" actId="1076"/>
          <ac:spMkLst>
            <pc:docMk/>
            <pc:sldMk cId="1873905859" sldId="3382"/>
            <ac:spMk id="9" creationId="{1DC07B56-F13A-6448-A6E9-BA865420BDDE}"/>
          </ac:spMkLst>
        </pc:spChg>
        <pc:spChg chg="add mod">
          <ac:chgData name="Swapna Gurumani - C40450" userId="41520e58-8f0e-48d5-85d4-b2a14fac3a84" providerId="ADAL" clId="{E8AE5811-4DF4-450D-A99D-37EAE592ED9D}" dt="2022-12-22T06:53:24.621" v="3772" actId="20577"/>
          <ac:spMkLst>
            <pc:docMk/>
            <pc:sldMk cId="1873905859" sldId="3382"/>
            <ac:spMk id="10" creationId="{4F663F09-6EBC-3666-7450-CBBA33ECDC28}"/>
          </ac:spMkLst>
        </pc:spChg>
        <pc:spChg chg="add mod">
          <ac:chgData name="Swapna Gurumani - C40450" userId="41520e58-8f0e-48d5-85d4-b2a14fac3a84" providerId="ADAL" clId="{E8AE5811-4DF4-450D-A99D-37EAE592ED9D}" dt="2022-12-22T06:54:21.312" v="3789" actId="1038"/>
          <ac:spMkLst>
            <pc:docMk/>
            <pc:sldMk cId="1873905859" sldId="3382"/>
            <ac:spMk id="11" creationId="{B5E0E6AF-6C57-E4FA-F555-301F7087FECA}"/>
          </ac:spMkLst>
        </pc:spChg>
        <pc:spChg chg="add mod">
          <ac:chgData name="Swapna Gurumani - C40450" userId="41520e58-8f0e-48d5-85d4-b2a14fac3a84" providerId="ADAL" clId="{E8AE5811-4DF4-450D-A99D-37EAE592ED9D}" dt="2022-12-22T06:54:32.192" v="3793" actId="14100"/>
          <ac:spMkLst>
            <pc:docMk/>
            <pc:sldMk cId="1873905859" sldId="3382"/>
            <ac:spMk id="12" creationId="{30CA8A31-35DB-356F-7E0D-4554766A5155}"/>
          </ac:spMkLst>
        </pc:spChg>
        <pc:spChg chg="add mod">
          <ac:chgData name="Swapna Gurumani - C40450" userId="41520e58-8f0e-48d5-85d4-b2a14fac3a84" providerId="ADAL" clId="{E8AE5811-4DF4-450D-A99D-37EAE592ED9D}" dt="2022-12-22T06:56:40.994" v="3841" actId="14100"/>
          <ac:spMkLst>
            <pc:docMk/>
            <pc:sldMk cId="1873905859" sldId="3382"/>
            <ac:spMk id="13" creationId="{CE999C96-1D54-A352-FCA7-B96D03969F78}"/>
          </ac:spMkLst>
        </pc:spChg>
        <pc:picChg chg="add del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6:51.414" v="3914" actId="1076"/>
          <ac:picMkLst>
            <pc:docMk/>
            <pc:sldMk cId="1873905859" sldId="3382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6:52:45.601" v="3759" actId="1076"/>
          <ac:picMkLst>
            <pc:docMk/>
            <pc:sldMk cId="1873905859" sldId="3382"/>
            <ac:picMk id="8" creationId="{6634405C-7BBA-8EFE-CABC-2337B1AAE22C}"/>
          </ac:picMkLst>
        </pc:picChg>
        <pc:picChg chg="add del mod">
          <ac:chgData name="Swapna Gurumani - C40450" userId="41520e58-8f0e-48d5-85d4-b2a14fac3a84" providerId="ADAL" clId="{E8AE5811-4DF4-450D-A99D-37EAE592ED9D}" dt="2022-12-22T06:55:21.099" v="3798"/>
          <ac:picMkLst>
            <pc:docMk/>
            <pc:sldMk cId="1873905859" sldId="3382"/>
            <ac:picMk id="14" creationId="{BA3C021B-83B7-5A24-674D-4C703B14CD23}"/>
          </ac:picMkLst>
        </pc:picChg>
        <pc:picChg chg="add mod">
          <ac:chgData name="Swapna Gurumani - C40450" userId="41520e58-8f0e-48d5-85d4-b2a14fac3a84" providerId="ADAL" clId="{E8AE5811-4DF4-450D-A99D-37EAE592ED9D}" dt="2022-12-22T07:07:56.128" v="3924" actId="1076"/>
          <ac:picMkLst>
            <pc:docMk/>
            <pc:sldMk cId="1873905859" sldId="3382"/>
            <ac:picMk id="16" creationId="{CBD0DB5B-D117-1E99-75EB-DAAC120DD504}"/>
          </ac:picMkLst>
        </pc:picChg>
        <pc:picChg chg="add mod">
          <ac:chgData name="Swapna Gurumani - C40450" userId="41520e58-8f0e-48d5-85d4-b2a14fac3a84" providerId="ADAL" clId="{E8AE5811-4DF4-450D-A99D-37EAE592ED9D}" dt="2022-12-22T06:58:28.202" v="3851" actId="1035"/>
          <ac:picMkLst>
            <pc:docMk/>
            <pc:sldMk cId="1873905859" sldId="3382"/>
            <ac:picMk id="18" creationId="{E1336C2C-AA58-BA5B-0E8F-BF1B00A1C0D5}"/>
          </ac:picMkLst>
        </pc:picChg>
      </pc:sldChg>
      <pc:sldChg chg="addSp delSp modSp add mod modAnim">
        <pc:chgData name="Swapna Gurumani - C40450" userId="41520e58-8f0e-48d5-85d4-b2a14fac3a84" providerId="ADAL" clId="{E8AE5811-4DF4-450D-A99D-37EAE592ED9D}" dt="2022-12-22T07:08:59.424" v="3931"/>
        <pc:sldMkLst>
          <pc:docMk/>
          <pc:sldMk cId="4147250792" sldId="3383"/>
        </pc:sldMkLst>
        <pc:spChg chg="mod">
          <ac:chgData name="Swapna Gurumani - C40450" userId="41520e58-8f0e-48d5-85d4-b2a14fac3a84" providerId="ADAL" clId="{E8AE5811-4DF4-450D-A99D-37EAE592ED9D}" dt="2022-12-22T07:04:32.786" v="3902" actId="20577"/>
          <ac:spMkLst>
            <pc:docMk/>
            <pc:sldMk cId="4147250792" sldId="3383"/>
            <ac:spMk id="3" creationId="{4598898E-5E3D-470A-0A45-9F45FB698464}"/>
          </ac:spMkLst>
        </pc:spChg>
        <pc:picChg chg="del">
          <ac:chgData name="Swapna Gurumani - C40450" userId="41520e58-8f0e-48d5-85d4-b2a14fac3a84" providerId="ADAL" clId="{E8AE5811-4DF4-450D-A99D-37EAE592ED9D}" dt="2022-12-22T07:02:06.758" v="3866" actId="478"/>
          <ac:picMkLst>
            <pc:docMk/>
            <pc:sldMk cId="4147250792" sldId="3383"/>
            <ac:picMk id="5" creationId="{5BA6D778-BD87-D79C-BFD1-FAAA85CCEDD1}"/>
          </ac:picMkLst>
        </pc:picChg>
        <pc:picChg chg="add mod">
          <ac:chgData name="Swapna Gurumani - C40450" userId="41520e58-8f0e-48d5-85d4-b2a14fac3a84" providerId="ADAL" clId="{E8AE5811-4DF4-450D-A99D-37EAE592ED9D}" dt="2022-12-22T07:02:10.599" v="3868" actId="1076"/>
          <ac:picMkLst>
            <pc:docMk/>
            <pc:sldMk cId="4147250792" sldId="3383"/>
            <ac:picMk id="6" creationId="{A32C86BD-BC3B-3766-0BD7-A214A51B09AE}"/>
          </ac:picMkLst>
        </pc:picChg>
        <pc:picChg chg="del">
          <ac:chgData name="Swapna Gurumani - C40450" userId="41520e58-8f0e-48d5-85d4-b2a14fac3a84" providerId="ADAL" clId="{E8AE5811-4DF4-450D-A99D-37EAE592ED9D}" dt="2022-12-22T07:02:11.855" v="3869" actId="478"/>
          <ac:picMkLst>
            <pc:docMk/>
            <pc:sldMk cId="4147250792" sldId="3383"/>
            <ac:picMk id="7" creationId="{15B396CF-C8F4-3E4A-FE74-5976B2A71313}"/>
          </ac:picMkLst>
        </pc:picChg>
        <pc:picChg chg="add mod">
          <ac:chgData name="Swapna Gurumani - C40450" userId="41520e58-8f0e-48d5-85d4-b2a14fac3a84" providerId="ADAL" clId="{E8AE5811-4DF4-450D-A99D-37EAE592ED9D}" dt="2022-12-22T07:02:54.097" v="3872" actId="1076"/>
          <ac:picMkLst>
            <pc:docMk/>
            <pc:sldMk cId="4147250792" sldId="3383"/>
            <ac:picMk id="8" creationId="{6BDDA80F-33FD-3A80-6D11-70203DB33BC2}"/>
          </ac:picMkLst>
        </pc:picChg>
        <pc:picChg chg="add mod">
          <ac:chgData name="Swapna Gurumani - C40450" userId="41520e58-8f0e-48d5-85d4-b2a14fac3a84" providerId="ADAL" clId="{E8AE5811-4DF4-450D-A99D-37EAE592ED9D}" dt="2022-12-22T07:04:00.762" v="3877" actId="1076"/>
          <ac:picMkLst>
            <pc:docMk/>
            <pc:sldMk cId="4147250792" sldId="3383"/>
            <ac:picMk id="10" creationId="{FDBC2235-47B7-34E7-51BF-4CA321E1AED4}"/>
          </ac:picMkLst>
        </pc:picChg>
      </pc:sldChg>
      <pc:sldChg chg="addSp modSp new mod">
        <pc:chgData name="Swapna Gurumani - C40450" userId="41520e58-8f0e-48d5-85d4-b2a14fac3a84" providerId="ADAL" clId="{E8AE5811-4DF4-450D-A99D-37EAE592ED9D}" dt="2022-12-22T07:15:58.622" v="4059" actId="1076"/>
        <pc:sldMkLst>
          <pc:docMk/>
          <pc:sldMk cId="1322944075" sldId="3384"/>
        </pc:sldMkLst>
        <pc:spChg chg="mod">
          <ac:chgData name="Swapna Gurumani - C40450" userId="41520e58-8f0e-48d5-85d4-b2a14fac3a84" providerId="ADAL" clId="{E8AE5811-4DF4-450D-A99D-37EAE592ED9D}" dt="2022-12-22T07:10:04.654" v="3945" actId="20577"/>
          <ac:spMkLst>
            <pc:docMk/>
            <pc:sldMk cId="1322944075" sldId="3384"/>
            <ac:spMk id="2" creationId="{C803FBC7-0575-4BC2-16AB-D30A46681DD5}"/>
          </ac:spMkLst>
        </pc:spChg>
        <pc:spChg chg="mod">
          <ac:chgData name="Swapna Gurumani - C40450" userId="41520e58-8f0e-48d5-85d4-b2a14fac3a84" providerId="ADAL" clId="{E8AE5811-4DF4-450D-A99D-37EAE592ED9D}" dt="2022-12-22T07:15:55.495" v="4058" actId="6549"/>
          <ac:spMkLst>
            <pc:docMk/>
            <pc:sldMk cId="1322944075" sldId="3384"/>
            <ac:spMk id="3" creationId="{B2014769-2D0F-B057-7C72-D5C669ECD248}"/>
          </ac:spMkLst>
        </pc:spChg>
        <pc:picChg chg="add mod">
          <ac:chgData name="Swapna Gurumani - C40450" userId="41520e58-8f0e-48d5-85d4-b2a14fac3a84" providerId="ADAL" clId="{E8AE5811-4DF4-450D-A99D-37EAE592ED9D}" dt="2022-12-22T07:15:58.622" v="4059" actId="1076"/>
          <ac:picMkLst>
            <pc:docMk/>
            <pc:sldMk cId="1322944075" sldId="3384"/>
            <ac:picMk id="5" creationId="{5D60F342-B2DC-8DF8-ABC0-8CABB90AAF58}"/>
          </ac:picMkLst>
        </pc:picChg>
      </pc:sldChg>
      <pc:sldChg chg="addSp modSp new mod modAnim">
        <pc:chgData name="Swapna Gurumani - C40450" userId="41520e58-8f0e-48d5-85d4-b2a14fac3a84" providerId="ADAL" clId="{E8AE5811-4DF4-450D-A99D-37EAE592ED9D}" dt="2022-12-22T07:24:35.403" v="4173" actId="1036"/>
        <pc:sldMkLst>
          <pc:docMk/>
          <pc:sldMk cId="272820177" sldId="3385"/>
        </pc:sldMkLst>
        <pc:spChg chg="mod">
          <ac:chgData name="Swapna Gurumani - C40450" userId="41520e58-8f0e-48d5-85d4-b2a14fac3a84" providerId="ADAL" clId="{E8AE5811-4DF4-450D-A99D-37EAE592ED9D}" dt="2022-12-22T07:16:17.244" v="4073" actId="20577"/>
          <ac:spMkLst>
            <pc:docMk/>
            <pc:sldMk cId="272820177" sldId="3385"/>
            <ac:spMk id="2" creationId="{32BE2CD7-CDFB-27B4-84BC-B4A2D7757FDB}"/>
          </ac:spMkLst>
        </pc:spChg>
        <pc:spChg chg="mod">
          <ac:chgData name="Swapna Gurumani - C40450" userId="41520e58-8f0e-48d5-85d4-b2a14fac3a84" providerId="ADAL" clId="{E8AE5811-4DF4-450D-A99D-37EAE592ED9D}" dt="2022-12-22T07:16:25.613" v="4098" actId="20577"/>
          <ac:spMkLst>
            <pc:docMk/>
            <pc:sldMk cId="272820177" sldId="3385"/>
            <ac:spMk id="3" creationId="{140B73FE-807F-8621-8AB4-D86CC1E94723}"/>
          </ac:spMkLst>
        </pc:spChg>
        <pc:spChg chg="add mod">
          <ac:chgData name="Swapna Gurumani - C40450" userId="41520e58-8f0e-48d5-85d4-b2a14fac3a84" providerId="ADAL" clId="{E8AE5811-4DF4-450D-A99D-37EAE592ED9D}" dt="2022-12-22T07:24:35.403" v="4173" actId="1036"/>
          <ac:spMkLst>
            <pc:docMk/>
            <pc:sldMk cId="272820177" sldId="3385"/>
            <ac:spMk id="7" creationId="{B18ABB8C-AF5D-9B00-FB78-F684FE01AB77}"/>
          </ac:spMkLst>
        </pc:spChg>
        <pc:picChg chg="add mod">
          <ac:chgData name="Swapna Gurumani - C40450" userId="41520e58-8f0e-48d5-85d4-b2a14fac3a84" providerId="ADAL" clId="{E8AE5811-4DF4-450D-A99D-37EAE592ED9D}" dt="2022-12-22T07:17:40.824" v="4121" actId="14100"/>
          <ac:picMkLst>
            <pc:docMk/>
            <pc:sldMk cId="272820177" sldId="3385"/>
            <ac:picMk id="4" creationId="{E063EB62-3260-3098-1CEC-AF567C6040AF}"/>
          </ac:picMkLst>
        </pc:picChg>
        <pc:picChg chg="add mod">
          <ac:chgData name="Swapna Gurumani - C40450" userId="41520e58-8f0e-48d5-85d4-b2a14fac3a84" providerId="ADAL" clId="{E8AE5811-4DF4-450D-A99D-37EAE592ED9D}" dt="2022-12-22T07:17:49.671" v="4124" actId="14100"/>
          <ac:picMkLst>
            <pc:docMk/>
            <pc:sldMk cId="272820177" sldId="3385"/>
            <ac:picMk id="5" creationId="{C1AD2E19-3893-43EE-A9E8-702ED1B5FB6D}"/>
          </ac:picMkLst>
        </pc:picChg>
        <pc:picChg chg="add mod">
          <ac:chgData name="Swapna Gurumani - C40450" userId="41520e58-8f0e-48d5-85d4-b2a14fac3a84" providerId="ADAL" clId="{E8AE5811-4DF4-450D-A99D-37EAE592ED9D}" dt="2022-12-22T07:17:31.872" v="4119" actId="1076"/>
          <ac:picMkLst>
            <pc:docMk/>
            <pc:sldMk cId="272820177" sldId="3385"/>
            <ac:picMk id="6" creationId="{51533FC7-EBA8-5FE1-E14B-2285E2D49304}"/>
          </ac:picMkLst>
        </pc:picChg>
      </pc:sldChg>
      <pc:sldMasterChg chg="delSldLayout">
        <pc:chgData name="Swapna Gurumani - C40450" userId="41520e58-8f0e-48d5-85d4-b2a14fac3a84" providerId="ADAL" clId="{E8AE5811-4DF4-450D-A99D-37EAE592ED9D}" dt="2022-12-22T06:14:43.758" v="3126" actId="47"/>
        <pc:sldMasterMkLst>
          <pc:docMk/>
          <pc:sldMasterMk cId="2176979042" sldId="2147483648"/>
        </pc:sldMasterMkLst>
        <pc:sldLayoutChg chg="del">
          <pc:chgData name="Swapna Gurumani - C40450" userId="41520e58-8f0e-48d5-85d4-b2a14fac3a84" providerId="ADAL" clId="{E8AE5811-4DF4-450D-A99D-37EAE592ED9D}" dt="2022-12-22T06:14:43.758" v="3126" actId="47"/>
          <pc:sldLayoutMkLst>
            <pc:docMk/>
            <pc:sldMasterMk cId="2176979042" sldId="2147483648"/>
            <pc:sldLayoutMk cId="90649407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3242872774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4:57:06.973" v="2035" actId="47"/>
          <pc:sldLayoutMkLst>
            <pc:docMk/>
            <pc:sldMasterMk cId="2176979042" sldId="2147483648"/>
            <pc:sldLayoutMk cId="3587653645" sldId="2147483662"/>
          </pc:sldLayoutMkLst>
        </pc:sldLayoutChg>
        <pc:sldLayoutChg chg="del">
          <pc:chgData name="Swapna Gurumani - C40450" userId="41520e58-8f0e-48d5-85d4-b2a14fac3a84" providerId="ADAL" clId="{E8AE5811-4DF4-450D-A99D-37EAE592ED9D}" dt="2022-12-22T00:57:32.174" v="519" actId="47"/>
          <pc:sldLayoutMkLst>
            <pc:docMk/>
            <pc:sldMasterMk cId="2176979042" sldId="2147483648"/>
            <pc:sldLayoutMk cId="2237810135" sldId="2147483663"/>
          </pc:sldLayoutMkLst>
        </pc:sldLayoutChg>
      </pc:sldMasterChg>
    </pc:docChg>
  </pc:docChgLst>
  <pc:docChgLst>
    <pc:chgData name="Ed Gallofin - C18797" userId="S::ed.gallofin@microchip.com::cfa1451e-fa9e-413f-9aaf-dd649eeade01" providerId="AD" clId="Web-{8E1F36FE-5591-43F7-E7FC-B645B2AC54FE}"/>
    <pc:docChg chg="modSld">
      <pc:chgData name="Ed Gallofin - C18797" userId="S::ed.gallofin@microchip.com::cfa1451e-fa9e-413f-9aaf-dd649eeade01" providerId="AD" clId="Web-{8E1F36FE-5591-43F7-E7FC-B645B2AC54FE}" dt="2020-09-11T04:27:13.233" v="37" actId="14100"/>
      <pc:docMkLst>
        <pc:docMk/>
      </pc:docMkLst>
      <pc:sldChg chg="modSp">
        <pc:chgData name="Ed Gallofin - C18797" userId="S::ed.gallofin@microchip.com::cfa1451e-fa9e-413f-9aaf-dd649eeade01" providerId="AD" clId="Web-{8E1F36FE-5591-43F7-E7FC-B645B2AC54FE}" dt="2020-09-11T04:27:13.233" v="37" actId="14100"/>
        <pc:sldMkLst>
          <pc:docMk/>
          <pc:sldMk cId="2555547021" sldId="1994"/>
        </pc:sldMkLst>
        <pc:picChg chg="mod">
          <ac:chgData name="Ed Gallofin - C18797" userId="S::ed.gallofin@microchip.com::cfa1451e-fa9e-413f-9aaf-dd649eeade01" providerId="AD" clId="Web-{8E1F36FE-5591-43F7-E7FC-B645B2AC54FE}" dt="2020-09-11T04:27:13.233" v="37" actId="14100"/>
          <ac:picMkLst>
            <pc:docMk/>
            <pc:sldMk cId="2555547021" sldId="1994"/>
            <ac:picMk id="5" creationId="{79A154FE-B2CA-4CD2-9856-A108B3520D64}"/>
          </ac:picMkLst>
        </pc:picChg>
      </pc:sldChg>
      <pc:sldChg chg="modSp">
        <pc:chgData name="Ed Gallofin - C18797" userId="S::ed.gallofin@microchip.com::cfa1451e-fa9e-413f-9aaf-dd649eeade01" providerId="AD" clId="Web-{8E1F36FE-5591-43F7-E7FC-B645B2AC54FE}" dt="2020-09-11T04:21:43.164" v="33" actId="20577"/>
        <pc:sldMkLst>
          <pc:docMk/>
          <pc:sldMk cId="3158303614" sldId="2506"/>
        </pc:sldMkLst>
        <pc:spChg chg="mod">
          <ac:chgData name="Ed Gallofin - C18797" userId="S::ed.gallofin@microchip.com::cfa1451e-fa9e-413f-9aaf-dd649eeade01" providerId="AD" clId="Web-{8E1F36FE-5591-43F7-E7FC-B645B2AC54FE}" dt="2020-09-11T04:21:43.164" v="33" actId="20577"/>
          <ac:spMkLst>
            <pc:docMk/>
            <pc:sldMk cId="3158303614" sldId="2506"/>
            <ac:spMk id="15" creationId="{7B72718C-4126-4256-AEB7-17C6CCF0D924}"/>
          </ac:spMkLst>
        </pc:spChg>
        <pc:spChg chg="mod">
          <ac:chgData name="Ed Gallofin - C18797" userId="S::ed.gallofin@microchip.com::cfa1451e-fa9e-413f-9aaf-dd649eeade01" providerId="AD" clId="Web-{8E1F36FE-5591-43F7-E7FC-B645B2AC54FE}" dt="2020-09-11T04:20:41.392" v="27" actId="20577"/>
          <ac:spMkLst>
            <pc:docMk/>
            <pc:sldMk cId="3158303614" sldId="2506"/>
            <ac:spMk id="25" creationId="{72EB3AEC-111C-4D64-920B-C658E09362D8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6:26.156" v="4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8E1F36FE-5591-43F7-E7FC-B645B2AC54FE}" dt="2020-09-11T04:16:26.156" v="4" actId="20577"/>
          <ac:spMkLst>
            <pc:docMk/>
            <pc:sldMk cId="1691743006" sldId="3218"/>
            <ac:spMk id="42" creationId="{B4021AFD-A1CB-4408-B2BA-306BA48202E7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47.208" v="14" actId="20577"/>
        <pc:sldMkLst>
          <pc:docMk/>
          <pc:sldMk cId="817830644" sldId="3219"/>
        </pc:sldMkLst>
        <pc:spChg chg="mod">
          <ac:chgData name="Ed Gallofin - C18797" userId="S::ed.gallofin@microchip.com::cfa1451e-fa9e-413f-9aaf-dd649eeade01" providerId="AD" clId="Web-{8E1F36FE-5591-43F7-E7FC-B645B2AC54FE}" dt="2020-09-11T04:17:47.208" v="14" actId="20577"/>
          <ac:spMkLst>
            <pc:docMk/>
            <pc:sldMk cId="817830644" sldId="3219"/>
            <ac:spMk id="42" creationId="{C74C7F7F-3197-4D6E-BC5B-51609BA45700}"/>
          </ac:spMkLst>
        </pc:spChg>
      </pc:sldChg>
      <pc:sldChg chg="modSp">
        <pc:chgData name="Ed Gallofin - C18797" userId="S::ed.gallofin@microchip.com::cfa1451e-fa9e-413f-9aaf-dd649eeade01" providerId="AD" clId="Web-{8E1F36FE-5591-43F7-E7FC-B645B2AC54FE}" dt="2020-09-11T04:17:53.959" v="24" actId="20577"/>
        <pc:sldMkLst>
          <pc:docMk/>
          <pc:sldMk cId="232175046" sldId="3220"/>
        </pc:sldMkLst>
        <pc:spChg chg="mod">
          <ac:chgData name="Ed Gallofin - C18797" userId="S::ed.gallofin@microchip.com::cfa1451e-fa9e-413f-9aaf-dd649eeade01" providerId="AD" clId="Web-{8E1F36FE-5591-43F7-E7FC-B645B2AC54FE}" dt="2020-09-11T04:17:53.959" v="24" actId="20577"/>
          <ac:spMkLst>
            <pc:docMk/>
            <pc:sldMk cId="232175046" sldId="3220"/>
            <ac:spMk id="43" creationId="{6752348B-F055-4E65-9E1D-E2F26851FDCB}"/>
          </ac:spMkLst>
        </pc:spChg>
      </pc:sldChg>
    </pc:docChg>
  </pc:docChgLst>
  <pc:docChgLst>
    <pc:chgData name="Ed Gallofin - C18797" userId="cfa1451e-fa9e-413f-9aaf-dd649eeade01" providerId="ADAL" clId="{FC9E590A-96B8-45EB-B555-7A4403663106}"/>
    <pc:docChg chg="custSel modSld">
      <pc:chgData name="Ed Gallofin - C18797" userId="cfa1451e-fa9e-413f-9aaf-dd649eeade01" providerId="ADAL" clId="{FC9E590A-96B8-45EB-B555-7A4403663106}" dt="2020-09-11T14:11:14.346" v="238" actId="14100"/>
      <pc:docMkLst>
        <pc:docMk/>
      </pc:docMkLst>
      <pc:sldChg chg="addSp delSp modSp mod modAnim">
        <pc:chgData name="Ed Gallofin - C18797" userId="cfa1451e-fa9e-413f-9aaf-dd649eeade01" providerId="ADAL" clId="{FC9E590A-96B8-45EB-B555-7A4403663106}" dt="2020-09-11T14:02:19.198" v="90" actId="404"/>
        <pc:sldMkLst>
          <pc:docMk/>
          <pc:sldMk cId="2555547021" sldId="1994"/>
        </pc:sldMkLst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4" creationId="{508170F2-2514-436F-8161-206C35FFEFE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6" creationId="{16964830-0E76-4129-ACA6-D8F04B6023AF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7" creationId="{93B80E9A-393F-43B8-82AA-72D6FACD6A29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8" creationId="{CBEFC7AC-F36F-460C-A7A5-0E785EABCA35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9" creationId="{0CAAEC0D-7E45-44DE-8B66-6287FDB2D8C4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0" creationId="{415C3D6A-1F80-40E6-BD5A-248641BF31B2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2" creationId="{E817CCF2-EDC5-4D5B-A5AC-2EE031FC6F5B}"/>
          </ac:spMkLst>
        </pc:spChg>
        <pc:spChg chg="add del mod">
          <ac:chgData name="Ed Gallofin - C18797" userId="cfa1451e-fa9e-413f-9aaf-dd649eeade01" providerId="ADAL" clId="{FC9E590A-96B8-45EB-B555-7A4403663106}" dt="2020-09-11T14:01:19.466" v="78"/>
          <ac:spMkLst>
            <pc:docMk/>
            <pc:sldMk cId="2555547021" sldId="1994"/>
            <ac:spMk id="13" creationId="{125E8B85-6B64-457B-A5C3-23A0514B72FB}"/>
          </ac:spMkLst>
        </pc:spChg>
        <pc:spChg chg="add del mod">
          <ac:chgData name="Ed Gallofin - C18797" userId="cfa1451e-fa9e-413f-9aaf-dd649eeade01" providerId="ADAL" clId="{FC9E590A-96B8-45EB-B555-7A4403663106}" dt="2020-09-11T14:01:26.391" v="80" actId="478"/>
          <ac:spMkLst>
            <pc:docMk/>
            <pc:sldMk cId="2555547021" sldId="1994"/>
            <ac:spMk id="15" creationId="{A7E1D7C1-1ECD-40A0-8597-1DC4533FB15D}"/>
          </ac:spMkLst>
        </pc:spChg>
        <pc:spChg chg="add mod">
          <ac:chgData name="Ed Gallofin - C18797" userId="cfa1451e-fa9e-413f-9aaf-dd649eeade01" providerId="ADAL" clId="{FC9E590A-96B8-45EB-B555-7A4403663106}" dt="2020-09-11T14:01:44.467" v="81" actId="404"/>
          <ac:spMkLst>
            <pc:docMk/>
            <pc:sldMk cId="2555547021" sldId="1994"/>
            <ac:spMk id="16" creationId="{2C571239-B339-44BA-8FE5-8C1F1D614CE3}"/>
          </ac:spMkLst>
        </pc:spChg>
        <pc:spChg chg="add mod">
          <ac:chgData name="Ed Gallofin - C18797" userId="cfa1451e-fa9e-413f-9aaf-dd649eeade01" providerId="ADAL" clId="{FC9E590A-96B8-45EB-B555-7A4403663106}" dt="2020-09-11T14:01:47.518" v="82" actId="404"/>
          <ac:spMkLst>
            <pc:docMk/>
            <pc:sldMk cId="2555547021" sldId="1994"/>
            <ac:spMk id="17" creationId="{AE16CE9C-A9B5-4095-97AF-E2DA2540B088}"/>
          </ac:spMkLst>
        </pc:spChg>
        <pc:spChg chg="add mod">
          <ac:chgData name="Ed Gallofin - C18797" userId="cfa1451e-fa9e-413f-9aaf-dd649eeade01" providerId="ADAL" clId="{FC9E590A-96B8-45EB-B555-7A4403663106}" dt="2020-09-11T14:02:12.096" v="89" actId="404"/>
          <ac:spMkLst>
            <pc:docMk/>
            <pc:sldMk cId="2555547021" sldId="1994"/>
            <ac:spMk id="18" creationId="{E9D07ACE-4EB8-4062-B102-5BDA82866FBF}"/>
          </ac:spMkLst>
        </pc:spChg>
        <pc:spChg chg="add mod">
          <ac:chgData name="Ed Gallofin - C18797" userId="cfa1451e-fa9e-413f-9aaf-dd649eeade01" providerId="ADAL" clId="{FC9E590A-96B8-45EB-B555-7A4403663106}" dt="2020-09-11T14:01:57.536" v="85" actId="404"/>
          <ac:spMkLst>
            <pc:docMk/>
            <pc:sldMk cId="2555547021" sldId="1994"/>
            <ac:spMk id="19" creationId="{C574FDB7-02FA-44BB-90A9-4B57966EDE4C}"/>
          </ac:spMkLst>
        </pc:spChg>
        <pc:spChg chg="add mod">
          <ac:chgData name="Ed Gallofin - C18797" userId="cfa1451e-fa9e-413f-9aaf-dd649eeade01" providerId="ADAL" clId="{FC9E590A-96B8-45EB-B555-7A4403663106}" dt="2020-09-11T14:01:59.955" v="86" actId="404"/>
          <ac:spMkLst>
            <pc:docMk/>
            <pc:sldMk cId="2555547021" sldId="1994"/>
            <ac:spMk id="20" creationId="{7D351EC5-AD36-4919-B8BC-F20D73B27FE4}"/>
          </ac:spMkLst>
        </pc:spChg>
        <pc:spChg chg="add mod">
          <ac:chgData name="Ed Gallofin - C18797" userId="cfa1451e-fa9e-413f-9aaf-dd649eeade01" providerId="ADAL" clId="{FC9E590A-96B8-45EB-B555-7A4403663106}" dt="2020-09-11T14:02:04.077" v="87" actId="404"/>
          <ac:spMkLst>
            <pc:docMk/>
            <pc:sldMk cId="2555547021" sldId="1994"/>
            <ac:spMk id="21" creationId="{48EFCD6B-426D-4A30-9134-AC1C338395D0}"/>
          </ac:spMkLst>
        </pc:spChg>
        <pc:spChg chg="add mod">
          <ac:chgData name="Ed Gallofin - C18797" userId="cfa1451e-fa9e-413f-9aaf-dd649eeade01" providerId="ADAL" clId="{FC9E590A-96B8-45EB-B555-7A4403663106}" dt="2020-09-11T14:02:19.198" v="90" actId="404"/>
          <ac:spMkLst>
            <pc:docMk/>
            <pc:sldMk cId="2555547021" sldId="1994"/>
            <ac:spMk id="23" creationId="{641C4F31-4838-4E21-8F08-445BB38C41D7}"/>
          </ac:spMkLst>
        </pc:spChg>
        <pc:spChg chg="add mod">
          <ac:chgData name="Ed Gallofin - C18797" userId="cfa1451e-fa9e-413f-9aaf-dd649eeade01" providerId="ADAL" clId="{FC9E590A-96B8-45EB-B555-7A4403663106}" dt="2020-09-11T14:02:09.154" v="88" actId="404"/>
          <ac:spMkLst>
            <pc:docMk/>
            <pc:sldMk cId="2555547021" sldId="1994"/>
            <ac:spMk id="24" creationId="{10ADC9FA-B724-43E1-A2A9-8EE91DEC21F6}"/>
          </ac:spMkLst>
        </pc:spChg>
        <pc:picChg chg="del">
          <ac:chgData name="Ed Gallofin - C18797" userId="cfa1451e-fa9e-413f-9aaf-dd649eeade01" providerId="ADAL" clId="{FC9E590A-96B8-45EB-B555-7A4403663106}" dt="2020-09-11T14:01:10.271" v="76" actId="478"/>
          <ac:picMkLst>
            <pc:docMk/>
            <pc:sldMk cId="2555547021" sldId="1994"/>
            <ac:picMk id="5" creationId="{79A154FE-B2CA-4CD2-9856-A108B3520D64}"/>
          </ac:picMkLst>
        </pc:picChg>
        <pc:picChg chg="add del mod">
          <ac:chgData name="Ed Gallofin - C18797" userId="cfa1451e-fa9e-413f-9aaf-dd649eeade01" providerId="ADAL" clId="{FC9E590A-96B8-45EB-B555-7A4403663106}" dt="2020-09-11T14:01:19.466" v="78"/>
          <ac:picMkLst>
            <pc:docMk/>
            <pc:sldMk cId="2555547021" sldId="1994"/>
            <ac:picMk id="11" creationId="{A70D13BE-BA00-4D91-82F8-7B2339BB5FD5}"/>
          </ac:picMkLst>
        </pc:picChg>
        <pc:picChg chg="add mod">
          <ac:chgData name="Ed Gallofin - C18797" userId="cfa1451e-fa9e-413f-9aaf-dd649eeade01" providerId="ADAL" clId="{FC9E590A-96B8-45EB-B555-7A4403663106}" dt="2020-09-11T14:01:20.434" v="79"/>
          <ac:picMkLst>
            <pc:docMk/>
            <pc:sldMk cId="2555547021" sldId="1994"/>
            <ac:picMk id="22" creationId="{96B534A5-CB6D-42E0-B798-16B1E31362A2}"/>
          </ac:picMkLst>
        </pc:picChg>
        <pc:cxnChg chg="add mod">
          <ac:chgData name="Ed Gallofin - C18797" userId="cfa1451e-fa9e-413f-9aaf-dd649eeade01" providerId="ADAL" clId="{FC9E590A-96B8-45EB-B555-7A4403663106}" dt="2020-09-11T14:01:20.434" v="79"/>
          <ac:cxnSpMkLst>
            <pc:docMk/>
            <pc:sldMk cId="2555547021" sldId="1994"/>
            <ac:cxnSpMk id="14" creationId="{23DC56BA-5C24-455B-9047-C246B5C2079C}"/>
          </ac:cxnSpMkLst>
        </pc:cxnChg>
      </pc:sldChg>
      <pc:sldChg chg="delSp modSp mod delAnim modAnim">
        <pc:chgData name="Ed Gallofin - C18797" userId="cfa1451e-fa9e-413f-9aaf-dd649eeade01" providerId="ADAL" clId="{FC9E590A-96B8-45EB-B555-7A4403663106}" dt="2020-09-11T14:11:14.346" v="238" actId="14100"/>
        <pc:sldMkLst>
          <pc:docMk/>
          <pc:sldMk cId="1975063725" sldId="2788"/>
        </pc:sldMkLst>
        <pc:spChg chg="mod">
          <ac:chgData name="Ed Gallofin - C18797" userId="cfa1451e-fa9e-413f-9aaf-dd649eeade01" providerId="ADAL" clId="{FC9E590A-96B8-45EB-B555-7A4403663106}" dt="2020-09-11T14:11:14.346" v="238" actId="14100"/>
          <ac:spMkLst>
            <pc:docMk/>
            <pc:sldMk cId="1975063725" sldId="2788"/>
            <ac:spMk id="4" creationId="{4DC5CD40-8B03-4A59-B0CD-F7582725D26B}"/>
          </ac:spMkLst>
        </pc:spChg>
        <pc:spChg chg="mod">
          <ac:chgData name="Ed Gallofin - C18797" userId="cfa1451e-fa9e-413f-9aaf-dd649eeade01" providerId="ADAL" clId="{FC9E590A-96B8-45EB-B555-7A4403663106}" dt="2020-09-11T14:10:04.822" v="220" actId="6549"/>
          <ac:spMkLst>
            <pc:docMk/>
            <pc:sldMk cId="1975063725" sldId="2788"/>
            <ac:spMk id="5" creationId="{68704FC4-22E9-4CA2-8CD9-A5EDACD0FA58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6" creationId="{51F46568-79B6-4264-8E43-2DDF4D6D129F}"/>
          </ac:spMkLst>
        </pc:spChg>
        <pc:spChg chg="del">
          <ac:chgData name="Ed Gallofin - C18797" userId="cfa1451e-fa9e-413f-9aaf-dd649eeade01" providerId="ADAL" clId="{FC9E590A-96B8-45EB-B555-7A4403663106}" dt="2020-09-11T14:07:38.956" v="114" actId="478"/>
          <ac:spMkLst>
            <pc:docMk/>
            <pc:sldMk cId="1975063725" sldId="2788"/>
            <ac:spMk id="7" creationId="{B176D59F-743C-4E53-B35F-BD26BD0396BD}"/>
          </ac:spMkLst>
        </pc:spChg>
      </pc:sldChg>
      <pc:sldChg chg="modSp mod modAnim">
        <pc:chgData name="Ed Gallofin - C18797" userId="cfa1451e-fa9e-413f-9aaf-dd649eeade01" providerId="ADAL" clId="{FC9E590A-96B8-45EB-B555-7A4403663106}" dt="2020-09-11T13:58:38.303" v="75" actId="20577"/>
        <pc:sldMkLst>
          <pc:docMk/>
          <pc:sldMk cId="1766895385" sldId="2924"/>
        </pc:sldMkLst>
        <pc:spChg chg="mod">
          <ac:chgData name="Ed Gallofin - C18797" userId="cfa1451e-fa9e-413f-9aaf-dd649eeade01" providerId="ADAL" clId="{FC9E590A-96B8-45EB-B555-7A4403663106}" dt="2020-09-11T13:58:38.303" v="75" actId="20577"/>
          <ac:spMkLst>
            <pc:docMk/>
            <pc:sldMk cId="1766895385" sldId="2924"/>
            <ac:spMk id="22" creationId="{0E76751A-C58C-408B-9B1B-F34D7AB08060}"/>
          </ac:spMkLst>
        </pc:spChg>
      </pc:sldChg>
    </pc:docChg>
  </pc:docChgLst>
  <pc:docChgLst>
    <pc:chgData name="Ed Gallofin - C18797" userId="S::ed.gallofin@microchip.com::cfa1451e-fa9e-413f-9aaf-dd649eeade01" providerId="AD" clId="Web-{73B5736F-A7F6-496B-6F10-B8C3F43C400C}"/>
    <pc:docChg chg="modSld">
      <pc:chgData name="Ed Gallofin - C18797" userId="S::ed.gallofin@microchip.com::cfa1451e-fa9e-413f-9aaf-dd649eeade01" providerId="AD" clId="Web-{73B5736F-A7F6-496B-6F10-B8C3F43C400C}" dt="2020-09-11T13:34:29.335" v="64" actId="20577"/>
      <pc:docMkLst>
        <pc:docMk/>
      </pc:docMkLst>
      <pc:sldChg chg="modSp">
        <pc:chgData name="Ed Gallofin - C18797" userId="S::ed.gallofin@microchip.com::cfa1451e-fa9e-413f-9aaf-dd649eeade01" providerId="AD" clId="Web-{73B5736F-A7F6-496B-6F10-B8C3F43C400C}" dt="2020-09-11T13:34:13.240" v="45" actId="20577"/>
        <pc:sldMkLst>
          <pc:docMk/>
          <pc:sldMk cId="3525563334" sldId="3217"/>
        </pc:sldMkLst>
        <pc:spChg chg="mod">
          <ac:chgData name="Ed Gallofin - C18797" userId="S::ed.gallofin@microchip.com::cfa1451e-fa9e-413f-9aaf-dd649eeade01" providerId="AD" clId="Web-{73B5736F-A7F6-496B-6F10-B8C3F43C400C}" dt="2020-09-11T13:34:13.240" v="45" actId="20577"/>
          <ac:spMkLst>
            <pc:docMk/>
            <pc:sldMk cId="3525563334" sldId="3217"/>
            <ac:spMk id="42" creationId="{B0B89D5B-9E59-4F81-8BD6-F7B1AD33925B}"/>
          </ac:spMkLst>
        </pc:spChg>
      </pc:sldChg>
      <pc:sldChg chg="modSp">
        <pc:chgData name="Ed Gallofin - C18797" userId="S::ed.gallofin@microchip.com::cfa1451e-fa9e-413f-9aaf-dd649eeade01" providerId="AD" clId="Web-{73B5736F-A7F6-496B-6F10-B8C3F43C400C}" dt="2020-09-11T13:34:29.335" v="63" actId="20577"/>
        <pc:sldMkLst>
          <pc:docMk/>
          <pc:sldMk cId="1691743006" sldId="3218"/>
        </pc:sldMkLst>
        <pc:spChg chg="mod">
          <ac:chgData name="Ed Gallofin - C18797" userId="S::ed.gallofin@microchip.com::cfa1451e-fa9e-413f-9aaf-dd649eeade01" providerId="AD" clId="Web-{73B5736F-A7F6-496B-6F10-B8C3F43C400C}" dt="2020-09-11T13:34:29.335" v="63" actId="20577"/>
          <ac:spMkLst>
            <pc:docMk/>
            <pc:sldMk cId="1691743006" sldId="3218"/>
            <ac:spMk id="41" creationId="{F08C63AF-CEF3-4C3C-ADA7-9B65304411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56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321" y="273600"/>
            <a:ext cx="10969583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321" y="1604520"/>
            <a:ext cx="10969583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0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3200" b="1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83.svg"/><Relationship Id="rId5" Type="http://schemas.openxmlformats.org/officeDocument/2006/relationships/image" Target="../media/image13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hiptechnology.sharepoint.com/sites/HumanInterface/SitePages/Legato-Graphics-Workshop-Series.aspx" TargetMode="External"/><Relationship Id="rId2" Type="http://schemas.openxmlformats.org/officeDocument/2006/relationships/hyperlink" Target="https://github.com/mchpgfx/legato.docs/wiki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1.microchip.com/downloads/aemDocuments/documents/DEV/ProductDocuments/SoftwareTools/xc32-v4.20-full-install-windows-x64-installer.ex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0" y="2490642"/>
            <a:ext cx="7317620" cy="996522"/>
          </a:xfrm>
        </p:spPr>
        <p:txBody>
          <a:bodyPr/>
          <a:lstStyle/>
          <a:p>
            <a:r>
              <a:rPr lang="en-US" sz="3600" dirty="0"/>
              <a:t>Harmony Graphics Hands-On Training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 Charger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605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F74A-3E1B-F97F-9D2E-87CD9E2C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 Charger Application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5541EA-018E-43F6-AEF3-57EC146C91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23450" y="1528238"/>
            <a:ext cx="4278181" cy="27736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F66616-593F-D3F9-4D44-AE41E1C80EC3}"/>
              </a:ext>
            </a:extLst>
          </p:cNvPr>
          <p:cNvCxnSpPr/>
          <p:nvPr/>
        </p:nvCxnSpPr>
        <p:spPr>
          <a:xfrm flipH="1">
            <a:off x="7340771" y="1378685"/>
            <a:ext cx="1159490" cy="29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2DE89E6F-02A7-136E-9147-B3E9B51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65" y="1528238"/>
            <a:ext cx="4380950" cy="27736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B03702-E96C-EDE9-7AF4-8AD00400547E}"/>
              </a:ext>
            </a:extLst>
          </p:cNvPr>
          <p:cNvCxnSpPr/>
          <p:nvPr/>
        </p:nvCxnSpPr>
        <p:spPr>
          <a:xfrm flipH="1" flipV="1">
            <a:off x="7256882" y="3925708"/>
            <a:ext cx="854927" cy="959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A0C1E-E12E-CDC6-5CD2-86EBC7316A03}"/>
              </a:ext>
            </a:extLst>
          </p:cNvPr>
          <p:cNvSpPr/>
          <p:nvPr/>
        </p:nvSpPr>
        <p:spPr>
          <a:xfrm>
            <a:off x="8220720" y="3669627"/>
            <a:ext cx="2441361" cy="13405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Pressing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buttons will change the meter label and the battery level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80256F-E8A0-D859-CEDF-C9618668BADB}"/>
              </a:ext>
            </a:extLst>
          </p:cNvPr>
          <p:cNvSpPr/>
          <p:nvPr/>
        </p:nvSpPr>
        <p:spPr>
          <a:xfrm>
            <a:off x="3986074" y="3542190"/>
            <a:ext cx="1979720" cy="275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48AE8-F93F-5A64-D702-6BD8B8FD5DF7}"/>
              </a:ext>
            </a:extLst>
          </p:cNvPr>
          <p:cNvSpPr/>
          <p:nvPr/>
        </p:nvSpPr>
        <p:spPr>
          <a:xfrm>
            <a:off x="6223032" y="3542189"/>
            <a:ext cx="673976" cy="4172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FFB237-D778-1E85-F289-B2FC3A7D6A11}"/>
              </a:ext>
            </a:extLst>
          </p:cNvPr>
          <p:cNvSpPr/>
          <p:nvPr/>
        </p:nvSpPr>
        <p:spPr>
          <a:xfrm>
            <a:off x="6329780" y="3315811"/>
            <a:ext cx="419694" cy="1910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5B9036-D51B-2D45-A2D4-FEBB5314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1" y="2119914"/>
            <a:ext cx="864731" cy="1129313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DD67A8-A008-935C-D433-BAEAA9C5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4"/>
            <a:ext cx="859102" cy="112931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5027C-9360-030A-74EA-B36861A0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44" y="2119915"/>
            <a:ext cx="859102" cy="1129313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4C0BD6B-5EF4-053C-29F1-77C5BDABD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00" y="2119913"/>
            <a:ext cx="864731" cy="1129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5C77D-94A6-54CF-2391-C6D673FB7459}"/>
              </a:ext>
            </a:extLst>
          </p:cNvPr>
          <p:cNvSpPr/>
          <p:nvPr/>
        </p:nvSpPr>
        <p:spPr>
          <a:xfrm>
            <a:off x="1402672" y="2636729"/>
            <a:ext cx="1367161" cy="87010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wire animation for the cable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015E-6CCE-B177-333A-2BF988EE7316}"/>
              </a:ext>
            </a:extLst>
          </p:cNvPr>
          <p:cNvSpPr txBox="1"/>
          <p:nvPr/>
        </p:nvSpPr>
        <p:spPr>
          <a:xfrm>
            <a:off x="8220720" y="2335593"/>
            <a:ext cx="249917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+ to reach 100%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9ADCDD0-0236-8D68-3B7B-E384B1E26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451" y="1499844"/>
            <a:ext cx="4420548" cy="2802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DB0F-A1C2-C7DD-741F-42FF48A49714}"/>
              </a:ext>
            </a:extLst>
          </p:cNvPr>
          <p:cNvSpPr/>
          <p:nvPr/>
        </p:nvSpPr>
        <p:spPr>
          <a:xfrm>
            <a:off x="8282867" y="873536"/>
            <a:ext cx="2379216" cy="107028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1FF06-608A-5FE6-D2A0-887191AABF05}"/>
              </a:ext>
            </a:extLst>
          </p:cNvPr>
          <p:cNvSpPr txBox="1"/>
          <p:nvPr/>
        </p:nvSpPr>
        <p:spPr>
          <a:xfrm>
            <a:off x="8320649" y="953386"/>
            <a:ext cx="229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Pressing green power button takes user back to previous screen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B88C0-E22F-901C-82E1-11C1C1D5883D}"/>
              </a:ext>
            </a:extLst>
          </p:cNvPr>
          <p:cNvCxnSpPr/>
          <p:nvPr/>
        </p:nvCxnSpPr>
        <p:spPr>
          <a:xfrm flipH="1">
            <a:off x="7403977" y="1597981"/>
            <a:ext cx="791721" cy="150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C53BF-9EC1-BF99-CE3F-DE0B94033DB4}"/>
              </a:ext>
            </a:extLst>
          </p:cNvPr>
          <p:cNvSpPr txBox="1"/>
          <p:nvPr/>
        </p:nvSpPr>
        <p:spPr>
          <a:xfrm>
            <a:off x="8220721" y="2792410"/>
            <a:ext cx="2499174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– to remove the pop up message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9284E-6 -1.11111E-6 L -0.00078 -0.0891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11" grpId="0" animBg="1"/>
      <p:bldP spid="11" grpId="1" animBg="1"/>
      <p:bldP spid="14" grpId="0" animBg="1"/>
      <p:bldP spid="14" grpId="1" animBg="1"/>
      <p:bldP spid="8" grpId="0"/>
      <p:bldP spid="8" grpId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7B62-8A06-409B-13D3-C0C0AB42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 Charger Application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DC892D8-F88A-31B8-2362-DD7749C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3" y="1426056"/>
            <a:ext cx="4926007" cy="319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29D2-6076-4762-63D9-DFEAD59C00C9}"/>
              </a:ext>
            </a:extLst>
          </p:cNvPr>
          <p:cNvSpPr txBox="1"/>
          <p:nvPr/>
        </p:nvSpPr>
        <p:spPr>
          <a:xfrm>
            <a:off x="5579796" y="1590980"/>
            <a:ext cx="240215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If idle for 10 s screen saving mode is entered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796C7-FF1D-B57A-AE2F-28D4DBBA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" y="1501159"/>
            <a:ext cx="4350058" cy="3000455"/>
          </a:xfrm>
          <a:prstGeom prst="rect">
            <a:avLst/>
          </a:prstGeom>
        </p:spPr>
      </p:pic>
      <p:pic>
        <p:nvPicPr>
          <p:cNvPr id="1026" name="Picture 2" descr="EV40E67A Curiosity Board - Microchip Technology | Mouser">
            <a:extLst>
              <a:ext uri="{FF2B5EF4-FFF2-40B4-BE49-F238E27FC236}">
                <a16:creationId xmlns:a16="http://schemas.microsoft.com/office/drawing/2014/main" id="{FC4B711F-02B3-B270-AF5E-AD06CD75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623698"/>
            <a:ext cx="4429958" cy="32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380666-FECD-9F76-DE5B-144359901031}"/>
              </a:ext>
            </a:extLst>
          </p:cNvPr>
          <p:cNvSpPr/>
          <p:nvPr/>
        </p:nvSpPr>
        <p:spPr>
          <a:xfrm>
            <a:off x="9365942" y="4989250"/>
            <a:ext cx="292963" cy="284086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EAE12-F1AD-314C-3D8E-89263FCAB3D4}"/>
              </a:ext>
            </a:extLst>
          </p:cNvPr>
          <p:cNvCxnSpPr>
            <a:cxnSpLocks/>
          </p:cNvCxnSpPr>
          <p:nvPr/>
        </p:nvCxnSpPr>
        <p:spPr>
          <a:xfrm flipV="1">
            <a:off x="9365942" y="1959936"/>
            <a:ext cx="430566" cy="302931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BE380-2D94-2E99-A8E6-C0D7C1A4AAC3}"/>
              </a:ext>
            </a:extLst>
          </p:cNvPr>
          <p:cNvCxnSpPr>
            <a:cxnSpLocks/>
          </p:cNvCxnSpPr>
          <p:nvPr/>
        </p:nvCxnSpPr>
        <p:spPr>
          <a:xfrm flipV="1">
            <a:off x="9651506" y="2883266"/>
            <a:ext cx="2142479" cy="239007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08BE5-DA31-A0DB-46A0-BC300B52E901}"/>
              </a:ext>
            </a:extLst>
          </p:cNvPr>
          <p:cNvSpPr txBox="1"/>
          <p:nvPr/>
        </p:nvSpPr>
        <p:spPr>
          <a:xfrm>
            <a:off x="9796508" y="1959936"/>
            <a:ext cx="2023714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Press user push button to go back to previous screen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4C91-22BF-4F76-F7F2-01D4CCD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EB6C-BE99-2436-E559-9FA04EA5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Simple widgets and schemes</a:t>
            </a:r>
          </a:p>
        </p:txBody>
      </p:sp>
    </p:spTree>
    <p:extLst>
      <p:ext uri="{BB962C8B-B14F-4D97-AF65-F5344CB8AC3E}">
        <p14:creationId xmlns:p14="http://schemas.microsoft.com/office/powerpoint/2010/main" val="245713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0E5B-F469-0024-42AC-124B92E4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1153-7E71-0E47-CFCD-E87C5949C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3775" y="1362869"/>
            <a:ext cx="7581900" cy="4505325"/>
          </a:xfrm>
        </p:spPr>
      </p:pic>
    </p:spTree>
    <p:extLst>
      <p:ext uri="{BB962C8B-B14F-4D97-AF65-F5344CB8AC3E}">
        <p14:creationId xmlns:p14="http://schemas.microsoft.com/office/powerpoint/2010/main" val="222134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4CFA-3B5D-4B7A-A086-0AB35B0D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C388-6233-ED84-75B6-47BD508E0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000" dirty="0"/>
              <a:t>Create an MCC project from scratch</a:t>
            </a:r>
          </a:p>
          <a:p>
            <a:r>
              <a:rPr lang="en-US" sz="4000" dirty="0"/>
              <a:t>Using Microchip Graphics Composer create a design</a:t>
            </a:r>
          </a:p>
          <a:p>
            <a:pPr lvl="1"/>
            <a:r>
              <a:rPr lang="en-US" sz="3600" dirty="0"/>
              <a:t>Using Asset Manager add: Images, Fonts, Strings</a:t>
            </a:r>
          </a:p>
          <a:p>
            <a:pPr lvl="1"/>
            <a:r>
              <a:rPr lang="en-US" sz="3600" dirty="0"/>
              <a:t>Add Image, Label and Button widgets</a:t>
            </a:r>
          </a:p>
          <a:p>
            <a:pPr lvl="1"/>
            <a:r>
              <a:rPr lang="en-US" sz="3600" dirty="0"/>
              <a:t>Add/Modify Schemes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7C5400-44C7-AC74-6CEC-B1ED0CF16DDE}"/>
              </a:ext>
            </a:extLst>
          </p:cNvPr>
          <p:cNvSpPr/>
          <p:nvPr/>
        </p:nvSpPr>
        <p:spPr>
          <a:xfrm>
            <a:off x="3295650" y="3962400"/>
            <a:ext cx="1819275" cy="838200"/>
          </a:xfrm>
          <a:prstGeom prst="ellipse">
            <a:avLst/>
          </a:prstGeom>
          <a:solidFill>
            <a:schemeClr val="bg2">
              <a:lumMod val="60000"/>
              <a:lumOff val="40000"/>
              <a:alpha val="48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038C3A-6DFD-5F05-FA5F-D732088DC558}"/>
              </a:ext>
            </a:extLst>
          </p:cNvPr>
          <p:cNvCxnSpPr>
            <a:cxnSpLocks/>
          </p:cNvCxnSpPr>
          <p:nvPr/>
        </p:nvCxnSpPr>
        <p:spPr>
          <a:xfrm>
            <a:off x="5114925" y="4398189"/>
            <a:ext cx="979487" cy="6024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676979-17E4-DBEA-89F4-C8E92178AF1E}"/>
              </a:ext>
            </a:extLst>
          </p:cNvPr>
          <p:cNvSpPr/>
          <p:nvPr/>
        </p:nvSpPr>
        <p:spPr>
          <a:xfrm>
            <a:off x="6229866" y="4796135"/>
            <a:ext cx="5003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Scheme?</a:t>
            </a:r>
          </a:p>
        </p:txBody>
      </p:sp>
    </p:spTree>
    <p:extLst>
      <p:ext uri="{BB962C8B-B14F-4D97-AF65-F5344CB8AC3E}">
        <p14:creationId xmlns:p14="http://schemas.microsoft.com/office/powerpoint/2010/main" val="5514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458C-EC42-F3C4-E333-5834462F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D85C-6F97-0444-CF60-F6A6BD97D8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color scheme is an arrangement of colors used to draw various parts of a widget</a:t>
            </a:r>
          </a:p>
          <a:p>
            <a:r>
              <a:rPr lang="en-US" dirty="0"/>
              <a:t>Provides variability in look-and-feel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FC87-B638-4B19-BC99-6C69FCD5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3F28B-8DB6-2DDA-3288-DD71BDD0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8" y="4271785"/>
            <a:ext cx="3417887" cy="205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9C401-210F-0886-370D-ABA8DF3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27" y="2446384"/>
            <a:ext cx="6795773" cy="4158443"/>
          </a:xfrm>
          <a:prstGeom prst="rect">
            <a:avLst/>
          </a:prstGeom>
        </p:spPr>
      </p:pic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DA009394-79C3-8870-381E-D1F7C2B3D7D0}"/>
              </a:ext>
            </a:extLst>
          </p:cNvPr>
          <p:cNvSpPr/>
          <p:nvPr/>
        </p:nvSpPr>
        <p:spPr>
          <a:xfrm>
            <a:off x="1252852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FC9D99BA-0F4F-FB06-B49C-D2709340EAA0}"/>
              </a:ext>
            </a:extLst>
          </p:cNvPr>
          <p:cNvSpPr/>
          <p:nvPr/>
        </p:nvSpPr>
        <p:spPr>
          <a:xfrm>
            <a:off x="6419140" y="492506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61E3-634C-13EF-E27F-80CCB9AA8ACE}"/>
              </a:ext>
            </a:extLst>
          </p:cNvPr>
          <p:cNvSpPr/>
          <p:nvPr/>
        </p:nvSpPr>
        <p:spPr>
          <a:xfrm>
            <a:off x="3417094" y="3810000"/>
            <a:ext cx="2054319" cy="79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DECEA7-A4AD-99CB-7824-D87BE82390F7}"/>
              </a:ext>
            </a:extLst>
          </p:cNvPr>
          <p:cNvCxnSpPr>
            <a:cxnSpLocks/>
          </p:cNvCxnSpPr>
          <p:nvPr/>
        </p:nvCxnSpPr>
        <p:spPr>
          <a:xfrm>
            <a:off x="3282017" y="3463860"/>
            <a:ext cx="135077" cy="346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7F75C3DA-013A-F405-60B8-27A5BB0396D7}"/>
              </a:ext>
            </a:extLst>
          </p:cNvPr>
          <p:cNvSpPr/>
          <p:nvPr/>
        </p:nvSpPr>
        <p:spPr>
          <a:xfrm>
            <a:off x="2649600" y="32051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0971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D34F-B7C8-CDA9-9D30-B3E2814E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Customization Using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3FAA-8A12-2EF9-C2F6-C9E77C61B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the colors of a widget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1ADF39-E5D3-4FCA-051F-BC856D35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4" y="1701800"/>
            <a:ext cx="3651434" cy="4656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D6D03-6A9F-D2C8-A0E8-5C66CE85C450}"/>
              </a:ext>
            </a:extLst>
          </p:cNvPr>
          <p:cNvSpPr/>
          <p:nvPr/>
        </p:nvSpPr>
        <p:spPr>
          <a:xfrm>
            <a:off x="10179395" y="2845736"/>
            <a:ext cx="349461" cy="330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C48FB-3FD0-F0EE-6FF6-91485CD389CE}"/>
              </a:ext>
            </a:extLst>
          </p:cNvPr>
          <p:cNvCxnSpPr>
            <a:cxnSpLocks/>
          </p:cNvCxnSpPr>
          <p:nvPr/>
        </p:nvCxnSpPr>
        <p:spPr>
          <a:xfrm flipH="1">
            <a:off x="1774003" y="2845736"/>
            <a:ext cx="8405392" cy="51210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A6626-D553-FDE1-7874-EF9ABE315C3E}"/>
              </a:ext>
            </a:extLst>
          </p:cNvPr>
          <p:cNvCxnSpPr>
            <a:cxnSpLocks/>
          </p:cNvCxnSpPr>
          <p:nvPr/>
        </p:nvCxnSpPr>
        <p:spPr>
          <a:xfrm flipH="1">
            <a:off x="4662896" y="3159382"/>
            <a:ext cx="5865960" cy="31741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64E5-9E4C-A1F5-64C1-EC50FC3C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03" y="3357840"/>
            <a:ext cx="2888893" cy="29757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79FD2D-C535-C85A-BFD2-86CBEEDC756D}"/>
              </a:ext>
            </a:extLst>
          </p:cNvPr>
          <p:cNvSpPr/>
          <p:nvPr/>
        </p:nvSpPr>
        <p:spPr>
          <a:xfrm>
            <a:off x="2257169" y="6191252"/>
            <a:ext cx="1887301" cy="31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Scheme Helper</a:t>
            </a:r>
          </a:p>
        </p:txBody>
      </p:sp>
    </p:spTree>
    <p:extLst>
      <p:ext uri="{BB962C8B-B14F-4D97-AF65-F5344CB8AC3E}">
        <p14:creationId xmlns:p14="http://schemas.microsoft.com/office/powerpoint/2010/main" val="42910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3A50-F329-16B8-9E24-19AD69CE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07A6-7714-20AA-C0D6-912AD02C9F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Customize Scheme using Scheme editor &amp; color picker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DAC34-1514-72A4-B915-B44C327EAE0B}"/>
              </a:ext>
            </a:extLst>
          </p:cNvPr>
          <p:cNvGrpSpPr/>
          <p:nvPr/>
        </p:nvGrpSpPr>
        <p:grpSpPr>
          <a:xfrm>
            <a:off x="433387" y="2168224"/>
            <a:ext cx="2325702" cy="2653427"/>
            <a:chOff x="4229615" y="2664709"/>
            <a:chExt cx="3254239" cy="33016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E5E8624-563E-1E25-6820-111E9A4D9058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83FAE-21EA-864D-5324-BB6D18BC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1AD279B-5CEF-9BD9-08A2-52112ED945F1}"/>
              </a:ext>
            </a:extLst>
          </p:cNvPr>
          <p:cNvSpPr/>
          <p:nvPr/>
        </p:nvSpPr>
        <p:spPr>
          <a:xfrm>
            <a:off x="422323" y="3620951"/>
            <a:ext cx="832869" cy="205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46CBC-FC0B-003E-0A4A-ECBEAA704C95}"/>
              </a:ext>
            </a:extLst>
          </p:cNvPr>
          <p:cNvGrpSpPr/>
          <p:nvPr/>
        </p:nvGrpSpPr>
        <p:grpSpPr>
          <a:xfrm>
            <a:off x="4145011" y="1989428"/>
            <a:ext cx="2325701" cy="3380003"/>
            <a:chOff x="8704358" y="2130806"/>
            <a:chExt cx="2766300" cy="399697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833D3-9476-2621-30EF-2FAA3EA220C3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06843-A423-7922-E0C1-3DAD64A1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46F7E7-8D5B-BE8C-FE43-D722C9ED6041}"/>
              </a:ext>
            </a:extLst>
          </p:cNvPr>
          <p:cNvGrpSpPr/>
          <p:nvPr/>
        </p:nvGrpSpPr>
        <p:grpSpPr>
          <a:xfrm>
            <a:off x="7883718" y="2134973"/>
            <a:ext cx="3003357" cy="3234457"/>
            <a:chOff x="8137182" y="1778789"/>
            <a:chExt cx="3778405" cy="35662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5371B9-5C7E-04A6-62AE-C9EB38AB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DA4953-D661-9C1F-8CA2-D22ED0EF119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B1104-1821-433A-36F4-96561646B158}"/>
              </a:ext>
            </a:extLst>
          </p:cNvPr>
          <p:cNvSpPr/>
          <p:nvPr/>
        </p:nvSpPr>
        <p:spPr>
          <a:xfrm>
            <a:off x="5289433" y="4324468"/>
            <a:ext cx="1207489" cy="177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CCC5AD-317D-DCF8-BE96-CB1CF0324B03}"/>
              </a:ext>
            </a:extLst>
          </p:cNvPr>
          <p:cNvCxnSpPr>
            <a:cxnSpLocks/>
          </p:cNvCxnSpPr>
          <p:nvPr/>
        </p:nvCxnSpPr>
        <p:spPr>
          <a:xfrm flipV="1">
            <a:off x="5289433" y="2537209"/>
            <a:ext cx="2567201" cy="178725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77973-C575-AC60-3393-036D7D056C79}"/>
              </a:ext>
            </a:extLst>
          </p:cNvPr>
          <p:cNvCxnSpPr>
            <a:cxnSpLocks/>
          </p:cNvCxnSpPr>
          <p:nvPr/>
        </p:nvCxnSpPr>
        <p:spPr>
          <a:xfrm>
            <a:off x="5289433" y="4531470"/>
            <a:ext cx="2567201" cy="8379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3BA457-ABFE-374A-AFF9-1F213F4939CC}"/>
              </a:ext>
            </a:extLst>
          </p:cNvPr>
          <p:cNvSpPr/>
          <p:nvPr/>
        </p:nvSpPr>
        <p:spPr>
          <a:xfrm>
            <a:off x="9069215" y="4588409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E37750-DB63-3FFA-876D-FEF753CB7BCA}"/>
              </a:ext>
            </a:extLst>
          </p:cNvPr>
          <p:cNvSpPr/>
          <p:nvPr/>
        </p:nvSpPr>
        <p:spPr>
          <a:xfrm>
            <a:off x="9654540" y="4152900"/>
            <a:ext cx="1232535" cy="17156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C3F3E-FF0F-FF23-2B21-0DEA068D1876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069215" y="4238684"/>
            <a:ext cx="585325" cy="39926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962490-D521-9E2F-A5EE-46BC8A4BBEA4}"/>
              </a:ext>
            </a:extLst>
          </p:cNvPr>
          <p:cNvCxnSpPr>
            <a:stCxn id="28" idx="3"/>
          </p:cNvCxnSpPr>
          <p:nvPr/>
        </p:nvCxnSpPr>
        <p:spPr>
          <a:xfrm>
            <a:off x="10887075" y="4238684"/>
            <a:ext cx="494098" cy="34972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4EC-1442-DE0D-D029-3CE79594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C55A-01DA-F2FD-4C0C-E52B42EF1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Events &amp; Screen Transitions</a:t>
            </a:r>
          </a:p>
        </p:txBody>
      </p:sp>
    </p:spTree>
    <p:extLst>
      <p:ext uri="{BB962C8B-B14F-4D97-AF65-F5344CB8AC3E}">
        <p14:creationId xmlns:p14="http://schemas.microsoft.com/office/powerpoint/2010/main" val="14074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1065229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lvl="1"/>
            <a:r>
              <a:rPr lang="en-US" sz="4000" b="1" dirty="0"/>
              <a:t>Running the Final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92" y="1796890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3B5B-CF3A-D9D7-2A9C-DC8B48A8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D3796-4117-FA42-D568-72FA4EC2DB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35678" y="1315531"/>
            <a:ext cx="7638095" cy="460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05D39-AA1C-4C21-A0E7-2DEA3C5C5BF3}"/>
              </a:ext>
            </a:extLst>
          </p:cNvPr>
          <p:cNvCxnSpPr/>
          <p:nvPr/>
        </p:nvCxnSpPr>
        <p:spPr>
          <a:xfrm flipH="1">
            <a:off x="10020300" y="673100"/>
            <a:ext cx="1308100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43EB88-5A06-3194-35C7-D0ADD2E8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45D-3EAB-7DF9-B9A1-CB3BE230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Handling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BC688-B8A5-4F45-D3EA-9D0CD1DD1D38}"/>
              </a:ext>
            </a:extLst>
          </p:cNvPr>
          <p:cNvGrpSpPr/>
          <p:nvPr/>
        </p:nvGrpSpPr>
        <p:grpSpPr>
          <a:xfrm>
            <a:off x="2388425" y="5431122"/>
            <a:ext cx="6061976" cy="1067319"/>
            <a:chOff x="2387458" y="5431642"/>
            <a:chExt cx="6063555" cy="10675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F0DB3F-551D-BC50-C798-FC90C3F1FFD0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  <a:p>
              <a:pPr algn="ctr"/>
              <a:endParaRPr lang="en-US" sz="1799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F5239C-59AC-C24A-F61C-02898DAF497B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08488A-DE8F-38B9-E27F-07FD4E942C0C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3F1F0B8-9FD5-4FC3-6741-68A43986A81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799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F4E07-2E23-D12F-447C-6040D878EFC3}"/>
              </a:ext>
            </a:extLst>
          </p:cNvPr>
          <p:cNvSpPr/>
          <p:nvPr/>
        </p:nvSpPr>
        <p:spPr>
          <a:xfrm>
            <a:off x="2341220" y="2866961"/>
            <a:ext cx="6061976" cy="24175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8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  <a:p>
            <a:pPr algn="ctr"/>
            <a:endParaRPr lang="en-US" sz="2398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90CE8D-987E-5164-25B9-7EB0E9CBA130}"/>
              </a:ext>
            </a:extLst>
          </p:cNvPr>
          <p:cNvGrpSpPr/>
          <p:nvPr/>
        </p:nvGrpSpPr>
        <p:grpSpPr>
          <a:xfrm>
            <a:off x="5348918" y="3478441"/>
            <a:ext cx="2921620" cy="1699284"/>
            <a:chOff x="5967962" y="3996647"/>
            <a:chExt cx="2923142" cy="17001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6C225C-936D-521D-BE3D-2C9CA77AB284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7F942-4759-3B3D-9AE0-7DBA09C4263C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Pressed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A0B2F93-A68E-87C6-68A9-8CF4538B157A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Released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2630BB-47D1-67EA-EDBA-8D08A2D07436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999" dirty="0"/>
                <a:t>Other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5631C-5DD4-D0DC-24B7-C980A2591E4D}"/>
              </a:ext>
            </a:extLst>
          </p:cNvPr>
          <p:cNvGrpSpPr/>
          <p:nvPr/>
        </p:nvGrpSpPr>
        <p:grpSpPr>
          <a:xfrm>
            <a:off x="2860353" y="1232162"/>
            <a:ext cx="5083058" cy="1441832"/>
            <a:chOff x="2859511" y="1231590"/>
            <a:chExt cx="5084382" cy="144220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7A0E21-4C9B-EE4B-D14D-912F7735EA77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8" dirty="0"/>
                <a:t>Graphics Library </a:t>
              </a:r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  <a:p>
              <a:pPr algn="ctr"/>
              <a:endParaRPr lang="en-US" sz="2798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0107F81-49EE-F0E7-2CE2-0D0F720C6FC1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8" dirty="0"/>
                <a:t>Screen Event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6C3840-50F9-D209-AA96-D08987F3903F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  <a:p>
              <a:pPr algn="ctr"/>
              <a:r>
                <a:rPr lang="en-US" sz="2398" dirty="0"/>
                <a:t>Widget Event</a:t>
              </a:r>
            </a:p>
            <a:p>
              <a:pPr algn="ctr"/>
              <a:endParaRPr lang="en-US" sz="2398" dirty="0"/>
            </a:p>
            <a:p>
              <a:pPr algn="ctr"/>
              <a:endParaRPr lang="en-US" sz="2398" dirty="0"/>
            </a:p>
          </p:txBody>
        </p:sp>
      </p:grp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8A8694E8-0852-BCD7-28B0-DAADD7C7A8EC}"/>
              </a:ext>
            </a:extLst>
          </p:cNvPr>
          <p:cNvSpPr/>
          <p:nvPr/>
        </p:nvSpPr>
        <p:spPr>
          <a:xfrm>
            <a:off x="7590139" y="1605562"/>
            <a:ext cx="3255212" cy="111480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Touch Input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r>
              <a:rPr lang="en-US" sz="1998" dirty="0"/>
              <a:t>Property Change</a:t>
            </a:r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74015629-5379-9FDD-8063-5A773219B6F1}"/>
              </a:ext>
            </a:extLst>
          </p:cNvPr>
          <p:cNvSpPr/>
          <p:nvPr/>
        </p:nvSpPr>
        <p:spPr>
          <a:xfrm>
            <a:off x="585460" y="1651926"/>
            <a:ext cx="2667532" cy="1022071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8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59A6B31-4A27-D0B9-AFB1-FA3E638DCDE3}"/>
              </a:ext>
            </a:extLst>
          </p:cNvPr>
          <p:cNvSpPr/>
          <p:nvPr/>
        </p:nvSpPr>
        <p:spPr>
          <a:xfrm>
            <a:off x="3675092" y="2456081"/>
            <a:ext cx="469254" cy="86565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FBC9AF-C0C4-B1B0-8C9F-2D25A4E51CC8}"/>
              </a:ext>
            </a:extLst>
          </p:cNvPr>
          <p:cNvSpPr/>
          <p:nvPr/>
        </p:nvSpPr>
        <p:spPr>
          <a:xfrm>
            <a:off x="6811661" y="2439511"/>
            <a:ext cx="450518" cy="84596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0D325A-CBA8-EF36-4617-72713294A0D7}"/>
              </a:ext>
            </a:extLst>
          </p:cNvPr>
          <p:cNvGrpSpPr/>
          <p:nvPr/>
        </p:nvGrpSpPr>
        <p:grpSpPr>
          <a:xfrm>
            <a:off x="8450401" y="3016217"/>
            <a:ext cx="3152968" cy="2948565"/>
            <a:chOff x="8832418" y="3053378"/>
            <a:chExt cx="3154611" cy="295010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14FAD8-4C4F-17B7-DAD7-526C22D1264E}"/>
                </a:ext>
              </a:extLst>
            </p:cNvPr>
            <p:cNvCxnSpPr>
              <a:cxnSpLocks/>
              <a:stCxn id="5" idx="3"/>
              <a:endCxn id="27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895A97-448E-42BF-4C6C-135E3FE2A8F8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26" name="TextBox 57">
                <a:extLst>
                  <a:ext uri="{FF2B5EF4-FFF2-40B4-BE49-F238E27FC236}">
                    <a16:creationId xmlns:a16="http://schemas.microsoft.com/office/drawing/2014/main" id="{B0D70BB6-40E6-3B28-0046-E81F0A811169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27" name="TextBox 58">
                <a:extLst>
                  <a:ext uri="{FF2B5EF4-FFF2-40B4-BE49-F238E27FC236}">
                    <a16:creationId xmlns:a16="http://schemas.microsoft.com/office/drawing/2014/main" id="{6873DD9B-5536-21B8-A253-D46BA808E0D3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578" indent="-28557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FA796FC-39A8-CEE7-4CD2-A90C9A067BE2}"/>
              </a:ext>
            </a:extLst>
          </p:cNvPr>
          <p:cNvSpPr/>
          <p:nvPr/>
        </p:nvSpPr>
        <p:spPr>
          <a:xfrm>
            <a:off x="5064501" y="5113684"/>
            <a:ext cx="469254" cy="601303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8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843406-F74D-2B5D-DBC9-125B2AB4C559}"/>
              </a:ext>
            </a:extLst>
          </p:cNvPr>
          <p:cNvGrpSpPr/>
          <p:nvPr/>
        </p:nvGrpSpPr>
        <p:grpSpPr>
          <a:xfrm>
            <a:off x="2468231" y="3504514"/>
            <a:ext cx="2661901" cy="1673211"/>
            <a:chOff x="2467287" y="3504532"/>
            <a:chExt cx="2662594" cy="1673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E015E-9801-718D-01CA-8A7D18DBB97F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2A6C67A-C366-70F7-8933-99CA476B935C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8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C5707E1-6FD1-C8C1-2D4F-F390C0A33FEA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18461D2-6F70-B629-4EC2-153C37F2183A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8284D33-3359-57D9-2F96-34793460C303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Event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97652-166F-446D-97F4-B9DFBB1D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5" y="2776006"/>
            <a:ext cx="2767196" cy="2663943"/>
          </a:xfrm>
          <a:prstGeom prst="rect">
            <a:avLst/>
          </a:prstGeom>
          <a:noFill/>
          <a:effectLst>
            <a:outerShdw blurRad="63500" sx="102000" sy="102000" algn="ctr" rotWithShape="0">
              <a:srgbClr val="FF0000">
                <a:alpha val="77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D231F-9031-4FCF-AEE1-8CECD1B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2" y="2892219"/>
            <a:ext cx="1981372" cy="1318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34A9BE0-4901-4A83-8766-79A3C51DFAEB}"/>
              </a:ext>
            </a:extLst>
          </p:cNvPr>
          <p:cNvGrpSpPr/>
          <p:nvPr/>
        </p:nvGrpSpPr>
        <p:grpSpPr>
          <a:xfrm>
            <a:off x="1469704" y="3551406"/>
            <a:ext cx="1832784" cy="260445"/>
            <a:chOff x="1469704" y="2494087"/>
            <a:chExt cx="1832784" cy="2604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81AD53-0776-4CFB-BBF7-F66FDAF25038}"/>
                </a:ext>
              </a:extLst>
            </p:cNvPr>
            <p:cNvSpPr/>
            <p:nvPr/>
          </p:nvSpPr>
          <p:spPr>
            <a:xfrm>
              <a:off x="1469704" y="2494087"/>
              <a:ext cx="1228122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1E0A35-AFBF-4C9F-947C-07DBA9222D2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697826" y="2624310"/>
              <a:ext cx="604662" cy="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728242" y="1390834"/>
            <a:ext cx="1073234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Manager</a:t>
            </a:r>
          </a:p>
          <a:p>
            <a:pPr marL="285664" marR="0" lvl="0" indent="-285664" algn="l" defTabSz="6094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Interface to enable/disable event callbacks for a screen and all the event-capable widgets in 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B5D2A1-89AD-41D0-909C-5D234B8D886D}"/>
              </a:ext>
            </a:extLst>
          </p:cNvPr>
          <p:cNvGrpSpPr/>
          <p:nvPr/>
        </p:nvGrpSpPr>
        <p:grpSpPr>
          <a:xfrm>
            <a:off x="6196415" y="2544862"/>
            <a:ext cx="5729436" cy="2948064"/>
            <a:chOff x="6196415" y="1583126"/>
            <a:chExt cx="5729436" cy="29480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BFB96D-6BC5-49B7-8C54-8FA9F652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415" y="1867247"/>
              <a:ext cx="5729436" cy="26639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30E19F-2E81-43FC-83FF-B138F87E95B8}"/>
                </a:ext>
              </a:extLst>
            </p:cNvPr>
            <p:cNvSpPr txBox="1"/>
            <p:nvPr/>
          </p:nvSpPr>
          <p:spPr>
            <a:xfrm>
              <a:off x="8349672" y="1583126"/>
              <a:ext cx="12376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4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Screen0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8D8-2700-4C11-AC8C-6C1D86BD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C2A4-014E-4566-AA64-504D5EF17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Object Editor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EC2E69-0295-4CC2-888F-7B0489C3C648}"/>
              </a:ext>
            </a:extLst>
          </p:cNvPr>
          <p:cNvSpPr txBox="1"/>
          <p:nvPr/>
        </p:nvSpPr>
        <p:spPr>
          <a:xfrm>
            <a:off x="554496" y="1396330"/>
            <a:ext cx="1001190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Enable/disable event callbacks for selected Screen or Widget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014525-8404-49F0-BBDB-3DE9BE668214}"/>
              </a:ext>
            </a:extLst>
          </p:cNvPr>
          <p:cNvGrpSpPr/>
          <p:nvPr/>
        </p:nvGrpSpPr>
        <p:grpSpPr>
          <a:xfrm>
            <a:off x="746758" y="2067107"/>
            <a:ext cx="6478248" cy="1684166"/>
            <a:chOff x="1702190" y="2155707"/>
            <a:chExt cx="6478248" cy="16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CD2302-C58E-400A-9529-C93624D4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171" y="2521970"/>
              <a:ext cx="2530059" cy="115834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EDA08-5692-458E-BEEA-CCE94B0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405" y="2155707"/>
              <a:ext cx="2895851" cy="1684166"/>
            </a:xfrm>
            <a:prstGeom prst="rect">
              <a:avLst/>
            </a:prstGeom>
            <a:effectLst>
              <a:outerShdw blurRad="63500" sx="104000" sy="104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E2D4EE-8100-4445-A6F2-E7A22AB33C9E}"/>
                </a:ext>
              </a:extLst>
            </p:cNvPr>
            <p:cNvSpPr/>
            <p:nvPr/>
          </p:nvSpPr>
          <p:spPr>
            <a:xfrm>
              <a:off x="1702190" y="3243987"/>
              <a:ext cx="2722326" cy="2604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212612-82E2-41AA-BFF3-F1B0BE6818B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4424516" y="3374210"/>
              <a:ext cx="643742" cy="2738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B97E8C-0050-4F90-ADA6-7BE275B017F2}"/>
                </a:ext>
              </a:extLst>
            </p:cNvPr>
            <p:cNvSpPr/>
            <p:nvPr/>
          </p:nvSpPr>
          <p:spPr>
            <a:xfrm>
              <a:off x="5068258" y="2989773"/>
              <a:ext cx="3112180" cy="7743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33FF74-A553-41F2-89E9-A0F88841A95E}"/>
              </a:ext>
            </a:extLst>
          </p:cNvPr>
          <p:cNvGrpSpPr/>
          <p:nvPr/>
        </p:nvGrpSpPr>
        <p:grpSpPr>
          <a:xfrm>
            <a:off x="2952067" y="2359849"/>
            <a:ext cx="7579441" cy="4153260"/>
            <a:chOff x="2952067" y="2359849"/>
            <a:chExt cx="7579441" cy="415326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5F4244-141C-471F-975A-83A9D254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657" y="2359849"/>
              <a:ext cx="2895851" cy="41532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155C5B-7EC2-49E3-B7B6-760C7D52EA53}"/>
                </a:ext>
              </a:extLst>
            </p:cNvPr>
            <p:cNvGrpSpPr/>
            <p:nvPr/>
          </p:nvGrpSpPr>
          <p:grpSpPr>
            <a:xfrm>
              <a:off x="2952067" y="4436068"/>
              <a:ext cx="2722326" cy="1935648"/>
              <a:chOff x="1919105" y="4208149"/>
              <a:chExt cx="2722326" cy="19356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371AC32-01EF-4756-B099-9F8B75A38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859" y="4208149"/>
                <a:ext cx="2202371" cy="193564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B160D8-DF6B-4105-B6C9-E0293AC76682}"/>
                  </a:ext>
                </a:extLst>
              </p:cNvPr>
              <p:cNvSpPr/>
              <p:nvPr/>
            </p:nvSpPr>
            <p:spPr>
              <a:xfrm>
                <a:off x="1919105" y="5190011"/>
                <a:ext cx="2722326" cy="26044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6D01ACF-6151-464A-97B3-1F62C817EC6C}"/>
                </a:ext>
              </a:extLst>
            </p:cNvPr>
            <p:cNvCxnSpPr>
              <a:cxnSpLocks/>
              <a:stCxn id="15" idx="3"/>
              <a:endCxn id="34" idx="1"/>
            </p:cNvCxnSpPr>
            <p:nvPr/>
          </p:nvCxnSpPr>
          <p:spPr>
            <a:xfrm>
              <a:off x="5674393" y="5548153"/>
              <a:ext cx="1961264" cy="650130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941E8A-1B03-47EB-B008-D8388EE0159A}"/>
                </a:ext>
              </a:extLst>
            </p:cNvPr>
            <p:cNvSpPr/>
            <p:nvPr/>
          </p:nvSpPr>
          <p:spPr>
            <a:xfrm>
              <a:off x="7635657" y="5883456"/>
              <a:ext cx="2895851" cy="6296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4769-C3F4-48AD-9F47-DD8BCD9A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DDA4-8D64-474D-A1F2-ADAE57DF7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Code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F5EB-CF45-4E05-B80F-444AE5DCC1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932307"/>
          </a:xfrm>
        </p:spPr>
        <p:txBody>
          <a:bodyPr>
            <a:normAutofit/>
          </a:bodyPr>
          <a:lstStyle/>
          <a:p>
            <a:r>
              <a:rPr lang="en-US" sz="2400" b="0" dirty="0"/>
              <a:t>Callback functions for enabled events are declared and called by the library</a:t>
            </a:r>
          </a:p>
          <a:p>
            <a:r>
              <a:rPr lang="en-US" sz="2400" b="0" dirty="0"/>
              <a:t>Event callback functions must be user-defined in application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C625B-0642-4281-8231-19D00DC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2" y="2932917"/>
            <a:ext cx="6776588" cy="3330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45D11E0-5A9E-4E63-9C7D-3752E7A2799B}"/>
              </a:ext>
            </a:extLst>
          </p:cNvPr>
          <p:cNvGrpSpPr/>
          <p:nvPr/>
        </p:nvGrpSpPr>
        <p:grpSpPr>
          <a:xfrm>
            <a:off x="2583594" y="3683970"/>
            <a:ext cx="7955097" cy="513957"/>
            <a:chOff x="2583594" y="3683970"/>
            <a:chExt cx="7955097" cy="513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4884A6-4443-4B99-B9C5-0A7D1083EF8D}"/>
                </a:ext>
              </a:extLst>
            </p:cNvPr>
            <p:cNvSpPr/>
            <p:nvPr/>
          </p:nvSpPr>
          <p:spPr>
            <a:xfrm>
              <a:off x="2583594" y="3683970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53E8C-7414-46A5-961B-D9DA12049E10}"/>
                </a:ext>
              </a:extLst>
            </p:cNvPr>
            <p:cNvSpPr/>
            <p:nvPr/>
          </p:nvSpPr>
          <p:spPr>
            <a:xfrm>
              <a:off x="7185891" y="3688588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Widget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6C967A-7F07-48BD-A598-71563162F78C}"/>
              </a:ext>
            </a:extLst>
          </p:cNvPr>
          <p:cNvGrpSpPr/>
          <p:nvPr/>
        </p:nvGrpSpPr>
        <p:grpSpPr>
          <a:xfrm>
            <a:off x="2583594" y="5651315"/>
            <a:ext cx="7955097" cy="513957"/>
            <a:chOff x="2583594" y="5651315"/>
            <a:chExt cx="7955097" cy="5139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05CDD-F202-4953-9939-83E70F87FF99}"/>
                </a:ext>
              </a:extLst>
            </p:cNvPr>
            <p:cNvSpPr/>
            <p:nvPr/>
          </p:nvSpPr>
          <p:spPr>
            <a:xfrm>
              <a:off x="2583594" y="5655933"/>
              <a:ext cx="4602297" cy="5093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3D04F7-EE75-4A21-AFA6-37FB94CEACA2}"/>
                </a:ext>
              </a:extLst>
            </p:cNvPr>
            <p:cNvSpPr/>
            <p:nvPr/>
          </p:nvSpPr>
          <p:spPr>
            <a:xfrm>
              <a:off x="7185891" y="5651315"/>
              <a:ext cx="3352800" cy="50933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Screen Event Callbacks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Need to be defined in application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E787F-CD1D-440D-B223-0E49EE507C39}"/>
              </a:ext>
            </a:extLst>
          </p:cNvPr>
          <p:cNvGrpSpPr/>
          <p:nvPr/>
        </p:nvGrpSpPr>
        <p:grpSpPr>
          <a:xfrm>
            <a:off x="563418" y="2854328"/>
            <a:ext cx="3288146" cy="384356"/>
            <a:chOff x="563418" y="2789676"/>
            <a:chExt cx="3288146" cy="384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989B0-C0B7-4B50-9F80-7F3944E98816}"/>
                </a:ext>
              </a:extLst>
            </p:cNvPr>
            <p:cNvSpPr/>
            <p:nvPr/>
          </p:nvSpPr>
          <p:spPr>
            <a:xfrm>
              <a:off x="2107921" y="2789676"/>
              <a:ext cx="1743643" cy="38435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340F9F-425F-484B-8CF9-4904B149A63F}"/>
                </a:ext>
              </a:extLst>
            </p:cNvPr>
            <p:cNvSpPr/>
            <p:nvPr/>
          </p:nvSpPr>
          <p:spPr>
            <a:xfrm>
              <a:off x="563418" y="2789676"/>
              <a:ext cx="1544504" cy="3843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/>
                <a:t>Generated Screen Header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7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7420-EC23-469F-9471-5E7ED5E2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E3EC-F57B-4F6E-B326-8E421F1AB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FFBA-50EF-4266-B101-EE408BF8E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279008"/>
            <a:ext cx="11400660" cy="45676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&lt;Screen&gt;_</a:t>
            </a:r>
            <a:r>
              <a:rPr lang="en-US" dirty="0" err="1"/>
              <a:t>OnShow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after the screen and children widgets are created</a:t>
            </a:r>
          </a:p>
          <a:p>
            <a:pPr lvl="2"/>
            <a:r>
              <a:rPr lang="en-US" sz="2200" i="1" dirty="0"/>
              <a:t>TIP: Use to allocate and initialize run-time screen objects (e.g., strings)</a:t>
            </a:r>
          </a:p>
          <a:p>
            <a:pPr lvl="2"/>
            <a:r>
              <a:rPr lang="en-US" sz="2200" i="1" dirty="0"/>
              <a:t>TIP: Use to restore widget states</a:t>
            </a:r>
          </a:p>
          <a:p>
            <a:pPr marL="594360" lvl="2" indent="0">
              <a:buNone/>
            </a:pPr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updated and redrawn. </a:t>
            </a:r>
          </a:p>
          <a:p>
            <a:pPr lvl="1"/>
            <a:r>
              <a:rPr lang="en-US" sz="2400" dirty="0"/>
              <a:t>This is periodically called inside the Legato task.</a:t>
            </a:r>
          </a:p>
          <a:p>
            <a:pPr lvl="2"/>
            <a:r>
              <a:rPr lang="en-US" sz="2200" i="1" dirty="0"/>
              <a:t>TIP: Use to manage screen application states</a:t>
            </a:r>
          </a:p>
          <a:p>
            <a:pPr lvl="2"/>
            <a:r>
              <a:rPr lang="en-US" sz="2200" i="1" dirty="0"/>
              <a:t>TIP: Use to set widget properties</a:t>
            </a:r>
          </a:p>
          <a:p>
            <a:pPr lvl="2"/>
            <a:endParaRPr lang="en-US" sz="2200" i="1" dirty="0"/>
          </a:p>
          <a:p>
            <a:r>
              <a:rPr lang="en-US" dirty="0"/>
              <a:t>&lt;Screen&gt;_</a:t>
            </a:r>
            <a:r>
              <a:rPr lang="en-US" dirty="0" err="1"/>
              <a:t>OnHide</a:t>
            </a:r>
            <a:r>
              <a:rPr lang="en-US" dirty="0"/>
              <a:t>()</a:t>
            </a:r>
          </a:p>
          <a:p>
            <a:pPr lvl="1"/>
            <a:r>
              <a:rPr lang="en-US" sz="2400" dirty="0"/>
              <a:t>Called right before the screen and children widgets are destroyed/freed*</a:t>
            </a:r>
          </a:p>
          <a:p>
            <a:pPr lvl="2"/>
            <a:r>
              <a:rPr lang="en-US" sz="2200" i="1" dirty="0"/>
              <a:t>TIP: Use to delete and free allocations for run-time screen objects</a:t>
            </a:r>
          </a:p>
          <a:p>
            <a:pPr lvl="2"/>
            <a:r>
              <a:rPr lang="en-US" sz="2200" i="1" dirty="0"/>
              <a:t>TIP: Use to save widget states</a:t>
            </a:r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0E204-5166-4723-85B8-06AF5FF17F8B}"/>
              </a:ext>
            </a:extLst>
          </p:cNvPr>
          <p:cNvSpPr txBox="1"/>
          <p:nvPr/>
        </p:nvSpPr>
        <p:spPr>
          <a:xfrm>
            <a:off x="849746" y="6039155"/>
            <a:ext cx="1008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*screens marked ‘</a:t>
            </a:r>
            <a:r>
              <a:rPr lang="en-US" sz="1600" b="1" i="1" dirty="0"/>
              <a:t>persistent</a:t>
            </a:r>
            <a:r>
              <a:rPr lang="en-US" sz="1600" i="1" dirty="0"/>
              <a:t>’ are not destroyed when hidden and all dynamic allocations are preserved in memory.</a:t>
            </a:r>
          </a:p>
        </p:txBody>
      </p:sp>
    </p:spTree>
    <p:extLst>
      <p:ext uri="{BB962C8B-B14F-4D97-AF65-F5344CB8AC3E}">
        <p14:creationId xmlns:p14="http://schemas.microsoft.com/office/powerpoint/2010/main" val="2339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193-A909-4CD3-B583-F19A0F3E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5E7C-538A-4AA9-A007-ECEF76F56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Callbacks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CB4AE7-85B5-4921-B10A-30510360C001}"/>
              </a:ext>
            </a:extLst>
          </p:cNvPr>
          <p:cNvCxnSpPr/>
          <p:nvPr/>
        </p:nvCxnSpPr>
        <p:spPr>
          <a:xfrm>
            <a:off x="3953435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40AE8-5A70-4198-BD09-7369E8B51EAB}"/>
              </a:ext>
            </a:extLst>
          </p:cNvPr>
          <p:cNvCxnSpPr/>
          <p:nvPr/>
        </p:nvCxnSpPr>
        <p:spPr>
          <a:xfrm>
            <a:off x="8077981" y="1330037"/>
            <a:ext cx="0" cy="5089236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5DBD1-E36D-4DEC-AE85-06702797CB7E}"/>
              </a:ext>
            </a:extLst>
          </p:cNvPr>
          <p:cNvGrpSpPr/>
          <p:nvPr/>
        </p:nvGrpSpPr>
        <p:grpSpPr>
          <a:xfrm>
            <a:off x="261368" y="1545198"/>
            <a:ext cx="3544285" cy="4193993"/>
            <a:chOff x="261368" y="1545198"/>
            <a:chExt cx="3544285" cy="41939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17A0A8-5733-45A0-AB04-9809700DE365}"/>
                </a:ext>
              </a:extLst>
            </p:cNvPr>
            <p:cNvSpPr txBox="1"/>
            <p:nvPr/>
          </p:nvSpPr>
          <p:spPr>
            <a:xfrm>
              <a:off x="286610" y="1545198"/>
              <a:ext cx="351904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MainMenu_OnShow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Construct dynamic string objects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Restore toggle button state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A7ABAE-FA1D-4F84-A1E9-CCD34BC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68" y="3432368"/>
              <a:ext cx="3453026" cy="230682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896314-0C18-4730-B2D3-D931FD745FCF}"/>
                </a:ext>
              </a:extLst>
            </p:cNvPr>
            <p:cNvSpPr/>
            <p:nvPr/>
          </p:nvSpPr>
          <p:spPr>
            <a:xfrm>
              <a:off x="2387783" y="3678891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D9011B-6764-4DA4-BD59-50E9E5317319}"/>
                </a:ext>
              </a:extLst>
            </p:cNvPr>
            <p:cNvSpPr/>
            <p:nvPr/>
          </p:nvSpPr>
          <p:spPr>
            <a:xfrm>
              <a:off x="1717051" y="3432368"/>
              <a:ext cx="653119" cy="255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08170-A3B1-42ED-91C5-A9CA40B13119}"/>
                </a:ext>
              </a:extLst>
            </p:cNvPr>
            <p:cNvSpPr/>
            <p:nvPr/>
          </p:nvSpPr>
          <p:spPr>
            <a:xfrm>
              <a:off x="3527410" y="355562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726D78-A6E4-4F7B-81B5-BC9F98FD24DC}"/>
                </a:ext>
              </a:extLst>
            </p:cNvPr>
            <p:cNvSpPr/>
            <p:nvPr/>
          </p:nvSpPr>
          <p:spPr>
            <a:xfrm>
              <a:off x="1582343" y="3237969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EF0AFC-E76F-4E85-90AC-48D0DDE5EE56}"/>
              </a:ext>
            </a:extLst>
          </p:cNvPr>
          <p:cNvGrpSpPr/>
          <p:nvPr/>
        </p:nvGrpSpPr>
        <p:grpSpPr>
          <a:xfrm>
            <a:off x="8447641" y="1534637"/>
            <a:ext cx="3532972" cy="4204553"/>
            <a:chOff x="8447641" y="1534637"/>
            <a:chExt cx="3532972" cy="420455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1EA7F6-510D-4FB9-B023-0DBFCF178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7641" y="3428999"/>
              <a:ext cx="3479816" cy="23101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9951B-B25D-496C-ADCC-2A3EA1AE059C}"/>
                </a:ext>
              </a:extLst>
            </p:cNvPr>
            <p:cNvSpPr txBox="1"/>
            <p:nvPr/>
          </p:nvSpPr>
          <p:spPr>
            <a:xfrm>
              <a:off x="8534505" y="1534637"/>
              <a:ext cx="32347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MainMenu_OnHide</a:t>
              </a:r>
              <a:r>
                <a:rPr lang="en-US" b="1" dirty="0"/>
                <a:t>()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1800" dirty="0"/>
                <a:t>Destroy dynamic string objects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092FF5-83B9-4944-8966-F24A1AEA85FD}"/>
                </a:ext>
              </a:extLst>
            </p:cNvPr>
            <p:cNvSpPr/>
            <p:nvPr/>
          </p:nvSpPr>
          <p:spPr>
            <a:xfrm>
              <a:off x="10600846" y="3636892"/>
              <a:ext cx="1230582" cy="4623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D487D3-37B6-4F2E-A641-2CD459C07AA3}"/>
                </a:ext>
              </a:extLst>
            </p:cNvPr>
            <p:cNvSpPr/>
            <p:nvPr/>
          </p:nvSpPr>
          <p:spPr>
            <a:xfrm>
              <a:off x="11740473" y="3513630"/>
              <a:ext cx="240140" cy="2465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633530-202A-4C00-AD9D-D7FD8D553933}"/>
              </a:ext>
            </a:extLst>
          </p:cNvPr>
          <p:cNvGrpSpPr/>
          <p:nvPr/>
        </p:nvGrpSpPr>
        <p:grpSpPr>
          <a:xfrm>
            <a:off x="4295817" y="1545198"/>
            <a:ext cx="3597189" cy="4915026"/>
            <a:chOff x="4295817" y="1545198"/>
            <a:chExt cx="3597189" cy="4915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B64AD9-9AD7-4117-9BED-B1D6E0CFDEF6}"/>
                </a:ext>
              </a:extLst>
            </p:cNvPr>
            <p:cNvSpPr txBox="1"/>
            <p:nvPr/>
          </p:nvSpPr>
          <p:spPr>
            <a:xfrm>
              <a:off x="4295817" y="1545198"/>
              <a:ext cx="35971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MainMenu_OnUpdate</a:t>
              </a:r>
              <a:r>
                <a:rPr lang="en-US" b="1" dirty="0"/>
                <a:t>()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Manage screen state machine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Handle application events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800" dirty="0"/>
                <a:t>Use library APIs to update Widget properties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ED1172-354C-4043-B081-520B1FF4A9A4}"/>
                </a:ext>
              </a:extLst>
            </p:cNvPr>
            <p:cNvSpPr txBox="1"/>
            <p:nvPr/>
          </p:nvSpPr>
          <p:spPr>
            <a:xfrm>
              <a:off x="5461479" y="6090892"/>
              <a:ext cx="151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Legato Cooker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F73F4E6-F488-469B-9E66-87C137BE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3712" y="3432368"/>
              <a:ext cx="3460235" cy="230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25B2-CEF4-4315-A6F2-C55E9DAA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&lt;Screen&gt;_</a:t>
            </a:r>
            <a:r>
              <a:rPr lang="en-US" dirty="0" err="1"/>
              <a:t>OnUpdate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0BA6-673E-4DFA-AE86-437C03F9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D0DC41-DAA7-4AC6-9823-77713D057374}"/>
              </a:ext>
            </a:extLst>
          </p:cNvPr>
          <p:cNvGrpSpPr/>
          <p:nvPr/>
        </p:nvGrpSpPr>
        <p:grpSpPr>
          <a:xfrm>
            <a:off x="980488" y="3962875"/>
            <a:ext cx="10227848" cy="2318573"/>
            <a:chOff x="355509" y="2974864"/>
            <a:chExt cx="10227848" cy="23185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8F1BB0-8623-417B-9966-8F8DC7E17C71}"/>
                </a:ext>
              </a:extLst>
            </p:cNvPr>
            <p:cNvSpPr/>
            <p:nvPr/>
          </p:nvSpPr>
          <p:spPr>
            <a:xfrm>
              <a:off x="3701459" y="3241311"/>
              <a:ext cx="6881898" cy="205212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B03743-460C-4BB1-8561-9CC1BFBB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9668" y="3386757"/>
              <a:ext cx="2688363" cy="1792241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B787B-09F0-461A-8AD9-33FC08EB9626}"/>
                </a:ext>
              </a:extLst>
            </p:cNvPr>
            <p:cNvSpPr/>
            <p:nvPr/>
          </p:nvSpPr>
          <p:spPr>
            <a:xfrm>
              <a:off x="3805382" y="3347471"/>
              <a:ext cx="3760362" cy="1792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 dirty="0" err="1">
                  <a:solidFill>
                    <a:schemeClr val="tx1"/>
                  </a:solidFill>
                </a:rPr>
                <a:t>MainMenu_OnUpdate</a:t>
              </a:r>
              <a:r>
                <a:rPr lang="en-US" sz="1800" b="1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Manage application screen states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Set widget properties (i.e., call Legato Widget APIs here)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A75BEFE-D94A-4C12-B125-FAEBB5B6BDF8}"/>
                </a:ext>
              </a:extLst>
            </p:cNvPr>
            <p:cNvSpPr/>
            <p:nvPr/>
          </p:nvSpPr>
          <p:spPr>
            <a:xfrm>
              <a:off x="4387854" y="2974864"/>
              <a:ext cx="2595418" cy="43776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Legato Library Task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902B50-A2E2-4A58-A29F-2F6F810889C7}"/>
                </a:ext>
              </a:extLst>
            </p:cNvPr>
            <p:cNvSpPr/>
            <p:nvPr/>
          </p:nvSpPr>
          <p:spPr>
            <a:xfrm>
              <a:off x="355509" y="3541747"/>
              <a:ext cx="2541980" cy="12793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External Tasks</a:t>
              </a:r>
            </a:p>
            <a:p>
              <a:pPr algn="ctr"/>
              <a:r>
                <a:rPr lang="en-US" sz="1600" dirty="0"/>
                <a:t>(Application, Peripheral Drivers)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19B00DA-3AC9-42E7-9ED9-C2B89A1C4D10}"/>
                </a:ext>
              </a:extLst>
            </p:cNvPr>
            <p:cNvSpPr/>
            <p:nvPr/>
          </p:nvSpPr>
          <p:spPr>
            <a:xfrm>
              <a:off x="2761673" y="4064118"/>
              <a:ext cx="1209963" cy="32327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9D6A50-107C-41CF-9636-CBB69CF6A05A}"/>
                </a:ext>
              </a:extLst>
            </p:cNvPr>
            <p:cNvSpPr txBox="1"/>
            <p:nvPr/>
          </p:nvSpPr>
          <p:spPr>
            <a:xfrm>
              <a:off x="2952536" y="3806181"/>
              <a:ext cx="771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event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FE8BF4-4E56-4BA6-ABAD-71E0946DAB9C}"/>
              </a:ext>
            </a:extLst>
          </p:cNvPr>
          <p:cNvSpPr txBox="1"/>
          <p:nvPr/>
        </p:nvSpPr>
        <p:spPr>
          <a:xfrm>
            <a:off x="433302" y="1383974"/>
            <a:ext cx="65955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Define all callback functions for a screen and widgets inside a screen-specific application source file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1800" dirty="0"/>
              <a:t>Cleaner project since screen-specific code are in one source file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639371-AD4A-4042-9A12-603F1D4E6825}"/>
              </a:ext>
            </a:extLst>
          </p:cNvPr>
          <p:cNvGrpSpPr/>
          <p:nvPr/>
        </p:nvGrpSpPr>
        <p:grpSpPr>
          <a:xfrm>
            <a:off x="6996633" y="506145"/>
            <a:ext cx="1912398" cy="1810569"/>
            <a:chOff x="7028401" y="1172997"/>
            <a:chExt cx="1912398" cy="1810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4BC3A-2EF5-4157-85F7-F058586C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747" y="1172997"/>
              <a:ext cx="1757706" cy="18105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598C11-9FE9-4D8F-8F8B-844DB1EDE72F}"/>
                </a:ext>
              </a:extLst>
            </p:cNvPr>
            <p:cNvSpPr/>
            <p:nvPr/>
          </p:nvSpPr>
          <p:spPr>
            <a:xfrm flipV="1">
              <a:off x="7028872" y="1693925"/>
              <a:ext cx="1911927" cy="7629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72CEF8-A9F0-4E38-B9FE-947980B28D59}"/>
                </a:ext>
              </a:extLst>
            </p:cNvPr>
            <p:cNvSpPr/>
            <p:nvPr/>
          </p:nvSpPr>
          <p:spPr>
            <a:xfrm>
              <a:off x="7028401" y="2456873"/>
              <a:ext cx="1911926" cy="2527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Screens in Composer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336CD-D512-4F44-BEA9-5BE47F51FCE8}"/>
              </a:ext>
            </a:extLst>
          </p:cNvPr>
          <p:cNvGrpSpPr/>
          <p:nvPr/>
        </p:nvGrpSpPr>
        <p:grpSpPr>
          <a:xfrm>
            <a:off x="9087519" y="521776"/>
            <a:ext cx="2861160" cy="3148328"/>
            <a:chOff x="9327665" y="521776"/>
            <a:chExt cx="2861160" cy="31483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3885E-72F5-4A7E-98DD-E6488B38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665" y="521776"/>
              <a:ext cx="2511383" cy="31483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C9734-B8BA-4ABC-90AC-FCBF8433B460}"/>
                </a:ext>
              </a:extLst>
            </p:cNvPr>
            <p:cNvSpPr/>
            <p:nvPr/>
          </p:nvSpPr>
          <p:spPr>
            <a:xfrm flipV="1">
              <a:off x="9627394" y="2201774"/>
              <a:ext cx="955964" cy="4286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1DF099-B086-4791-AD45-36F2BDE863AF}"/>
                </a:ext>
              </a:extLst>
            </p:cNvPr>
            <p:cNvSpPr/>
            <p:nvPr/>
          </p:nvSpPr>
          <p:spPr>
            <a:xfrm>
              <a:off x="10583358" y="2194584"/>
              <a:ext cx="1605467" cy="43581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Screen-specific application source files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39C4FD-6A95-4E22-B88D-89CA727FCAB1}"/>
              </a:ext>
            </a:extLst>
          </p:cNvPr>
          <p:cNvSpPr txBox="1"/>
          <p:nvPr/>
        </p:nvSpPr>
        <p:spPr>
          <a:xfrm>
            <a:off x="433302" y="276234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Always call Legato Widget APIs in &lt;Screen&gt;_Update(). 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Guarantees that the screen and widgets exist</a:t>
            </a:r>
          </a:p>
          <a:p>
            <a:pPr marL="1066643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Eliminates race condition in RTOS-based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229901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23-448E-A074-2492-5AC60A28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9656-AD22-59A0-BF0A-2108D2816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String and RTC</a:t>
            </a:r>
          </a:p>
        </p:txBody>
      </p:sp>
    </p:spTree>
    <p:extLst>
      <p:ext uri="{BB962C8B-B14F-4D97-AF65-F5344CB8AC3E}">
        <p14:creationId xmlns:p14="http://schemas.microsoft.com/office/powerpoint/2010/main" val="369006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729F-85C2-977B-08CE-211DBB0A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56ACB-B0B8-98AE-9A93-C62A4624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73" y="1315531"/>
            <a:ext cx="7581900" cy="4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669E0-A18C-4EB7-D3E2-136AFBD6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39" y="1504950"/>
            <a:ext cx="2041349" cy="450850"/>
          </a:xfrm>
          <a:prstGeom prst="rect">
            <a:avLst/>
          </a:prstGeom>
          <a:ln w="412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598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Hardware Set-up</a:t>
            </a:r>
          </a:p>
        </p:txBody>
      </p:sp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00F2-C88B-EE4A-D96E-09492E6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7A7E-B593-663C-00C1-36729A0FC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3293327"/>
          </a:xfrm>
        </p:spPr>
        <p:txBody>
          <a:bodyPr/>
          <a:lstStyle/>
          <a:p>
            <a:r>
              <a:rPr lang="en-US" dirty="0"/>
              <a:t>Define a Legato String Object (</a:t>
            </a:r>
            <a:r>
              <a:rPr lang="en-US" sz="3200" dirty="0" err="1">
                <a:solidFill>
                  <a:srgbClr val="24292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leFixedString</a:t>
            </a:r>
            <a:r>
              <a:rPr lang="en-US" sz="3200" dirty="0">
                <a:solidFill>
                  <a:srgbClr val="24292F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dirty="0"/>
              <a:t>and allocate memory</a:t>
            </a:r>
          </a:p>
          <a:p>
            <a:pPr lvl="1"/>
            <a:r>
              <a:rPr lang="en-US" dirty="0"/>
              <a:t>Set a font to the string object</a:t>
            </a:r>
          </a:p>
          <a:p>
            <a:r>
              <a:rPr lang="en-US" dirty="0"/>
              <a:t>Set the desired Label widget with the String object</a:t>
            </a:r>
          </a:p>
          <a:p>
            <a:r>
              <a:rPr lang="en-US" dirty="0"/>
              <a:t>Reference: https://github.com/mchpgfx/legato.docs/wiki/How-to-Show-Dynamic-Labels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CABEC-F6D7-F3D0-7AC6-CF2F975B0A53}"/>
              </a:ext>
            </a:extLst>
          </p:cNvPr>
          <p:cNvSpPr txBox="1"/>
          <p:nvPr/>
        </p:nvSpPr>
        <p:spPr>
          <a:xfrm>
            <a:off x="635000" y="4084048"/>
            <a:ext cx="97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//Legato string object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leFixedString_Constructor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p_legatoTimeBuff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MAX_TIME_STRING_LEN *2);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p_timestring.fn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leFont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 NotoMono14);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Screen1_rtc_label-&gt;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(Screen1_rtc_label,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p_timestring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87146-A813-AB21-003F-8F0E3313A5E2}"/>
              </a:ext>
            </a:extLst>
          </p:cNvPr>
          <p:cNvSpPr/>
          <p:nvPr/>
        </p:nvSpPr>
        <p:spPr>
          <a:xfrm>
            <a:off x="635000" y="4470400"/>
            <a:ext cx="9474200" cy="91440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D9439-D22D-CE90-AA3D-5F1856FAB834}"/>
              </a:ext>
            </a:extLst>
          </p:cNvPr>
          <p:cNvSpPr/>
          <p:nvPr/>
        </p:nvSpPr>
        <p:spPr>
          <a:xfrm>
            <a:off x="635000" y="5384800"/>
            <a:ext cx="8140700" cy="5501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D916D-4AE0-DE32-34C0-AE267AA81576}"/>
              </a:ext>
            </a:extLst>
          </p:cNvPr>
          <p:cNvSpPr/>
          <p:nvPr/>
        </p:nvSpPr>
        <p:spPr>
          <a:xfrm>
            <a:off x="635000" y="5934927"/>
            <a:ext cx="7962900" cy="70366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4EC1-B510-ABAE-DFCE-A10761F2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F1EC6-DF38-38C5-72E1-B172770C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631" y="3824300"/>
            <a:ext cx="8390143" cy="1018627"/>
          </a:xfrm>
        </p:spPr>
        <p:txBody>
          <a:bodyPr/>
          <a:lstStyle/>
          <a:p>
            <a:r>
              <a:rPr lang="en-US" dirty="0"/>
              <a:t>Sprite Animation Using Canvas </a:t>
            </a:r>
          </a:p>
          <a:p>
            <a:r>
              <a:rPr lang="en-US" dirty="0"/>
              <a:t>&amp; Importance of HW Overlays and Multi-Layers</a:t>
            </a:r>
          </a:p>
        </p:txBody>
      </p:sp>
    </p:spTree>
    <p:extLst>
      <p:ext uri="{BB962C8B-B14F-4D97-AF65-F5344CB8AC3E}">
        <p14:creationId xmlns:p14="http://schemas.microsoft.com/office/powerpoint/2010/main" val="158827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60CD-FFC0-253B-AA9F-8AACF91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15711-BB1E-B84A-2948-0D415A1A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49" y="1419525"/>
            <a:ext cx="6921485" cy="4296828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3C6C13-783A-4AAF-04A2-35539E36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46983"/>
            <a:ext cx="1542262" cy="2236314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A8270A-1E76-03AC-6F87-8484CE64F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6" y="1951740"/>
            <a:ext cx="1534795" cy="2231557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474F908-D0F0-AC4E-4109-E11BBE763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28" y="1951741"/>
            <a:ext cx="1539601" cy="2231556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1A5F3AD-D3CD-06BF-99C4-236962CC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65" y="1961268"/>
            <a:ext cx="1542907" cy="2222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08EC5-CFFB-3004-5775-3782252DA267}"/>
              </a:ext>
            </a:extLst>
          </p:cNvPr>
          <p:cNvSpPr/>
          <p:nvPr/>
        </p:nvSpPr>
        <p:spPr>
          <a:xfrm>
            <a:off x="2124686" y="5559550"/>
            <a:ext cx="7111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through 14 images</a:t>
            </a:r>
          </a:p>
        </p:txBody>
      </p:sp>
    </p:spTree>
    <p:extLst>
      <p:ext uri="{BB962C8B-B14F-4D97-AF65-F5344CB8AC3E}">
        <p14:creationId xmlns:p14="http://schemas.microsoft.com/office/powerpoint/2010/main" val="12417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59B7-39C9-41E6-82B6-08D729DF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034289"/>
            <a:ext cx="11116574" cy="1591386"/>
          </a:xfrm>
        </p:spPr>
        <p:txBody>
          <a:bodyPr/>
          <a:lstStyle/>
          <a:p>
            <a:r>
              <a:rPr lang="en-US" dirty="0"/>
              <a:t>HW Overlays and Multi-Layers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DED6-9A35-47E6-B19B-A13238CD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Integrated Display Controller</a:t>
            </a:r>
          </a:p>
        </p:txBody>
      </p:sp>
    </p:spTree>
    <p:extLst>
      <p:ext uri="{BB962C8B-B14F-4D97-AF65-F5344CB8AC3E}">
        <p14:creationId xmlns:p14="http://schemas.microsoft.com/office/powerpoint/2010/main" val="276011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60F7-3947-406A-BA2D-94D3BE1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Compositing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3F1215-7ADE-4A5C-BEA6-F0A496D26D1F}"/>
              </a:ext>
            </a:extLst>
          </p:cNvPr>
          <p:cNvSpPr/>
          <p:nvPr/>
        </p:nvSpPr>
        <p:spPr>
          <a:xfrm>
            <a:off x="5281987" y="1802122"/>
            <a:ext cx="2014119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Compositing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E3898-6F67-4E24-93DC-2554CA062FC5}"/>
              </a:ext>
            </a:extLst>
          </p:cNvPr>
          <p:cNvSpPr/>
          <p:nvPr/>
        </p:nvSpPr>
        <p:spPr>
          <a:xfrm>
            <a:off x="2405883" y="2539364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A9DE0-0437-4F06-BF83-EA28351E7A35}"/>
              </a:ext>
            </a:extLst>
          </p:cNvPr>
          <p:cNvSpPr/>
          <p:nvPr/>
        </p:nvSpPr>
        <p:spPr>
          <a:xfrm>
            <a:off x="2593460" y="313356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ECF22-8EA7-414B-83FE-7DE40E2F153F}"/>
              </a:ext>
            </a:extLst>
          </p:cNvPr>
          <p:cNvSpPr/>
          <p:nvPr/>
        </p:nvSpPr>
        <p:spPr>
          <a:xfrm>
            <a:off x="2231604" y="208680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C6CF2C-9CE3-48A3-82AD-777707747621}"/>
              </a:ext>
            </a:extLst>
          </p:cNvPr>
          <p:cNvSpPr/>
          <p:nvPr/>
        </p:nvSpPr>
        <p:spPr>
          <a:xfrm>
            <a:off x="3396526" y="2524235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D66B4-61E0-47AB-B745-B9E86611E1E8}"/>
              </a:ext>
            </a:extLst>
          </p:cNvPr>
          <p:cNvSpPr/>
          <p:nvPr/>
        </p:nvSpPr>
        <p:spPr>
          <a:xfrm>
            <a:off x="2098289" y="1661885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56A9A6-D296-4741-8E6A-226FE20853E8}"/>
              </a:ext>
            </a:extLst>
          </p:cNvPr>
          <p:cNvSpPr/>
          <p:nvPr/>
        </p:nvSpPr>
        <p:spPr>
          <a:xfrm>
            <a:off x="3983749" y="2277754"/>
            <a:ext cx="1231682" cy="218189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2C2BFC-3E57-41DD-99C1-06C402E8A079}"/>
              </a:ext>
            </a:extLst>
          </p:cNvPr>
          <p:cNvSpPr/>
          <p:nvPr/>
        </p:nvSpPr>
        <p:spPr>
          <a:xfrm>
            <a:off x="4387786" y="2915376"/>
            <a:ext cx="879473" cy="218189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C6B85C-E961-450A-AF52-118243625C70}"/>
              </a:ext>
            </a:extLst>
          </p:cNvPr>
          <p:cNvSpPr/>
          <p:nvPr/>
        </p:nvSpPr>
        <p:spPr>
          <a:xfrm>
            <a:off x="4114249" y="3505606"/>
            <a:ext cx="1104624" cy="218189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D63EC6-A9B8-433D-8B90-8C5726498BCD}"/>
              </a:ext>
            </a:extLst>
          </p:cNvPr>
          <p:cNvSpPr txBox="1"/>
          <p:nvPr/>
        </p:nvSpPr>
        <p:spPr>
          <a:xfrm>
            <a:off x="2472239" y="1292650"/>
            <a:ext cx="1154502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72633-689F-41FE-B1B0-A4F2B1A1B1ED}"/>
              </a:ext>
            </a:extLst>
          </p:cNvPr>
          <p:cNvSpPr txBox="1"/>
          <p:nvPr/>
        </p:nvSpPr>
        <p:spPr>
          <a:xfrm>
            <a:off x="8333957" y="166188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69C06-6F2A-4B57-B1E5-77B4B8CC6746}"/>
              </a:ext>
            </a:extLst>
          </p:cNvPr>
          <p:cNvSpPr txBox="1"/>
          <p:nvPr/>
        </p:nvSpPr>
        <p:spPr>
          <a:xfrm>
            <a:off x="2527377" y="2142587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9276F-BF03-4E27-B122-70F7F73F688C}"/>
              </a:ext>
            </a:extLst>
          </p:cNvPr>
          <p:cNvGrpSpPr/>
          <p:nvPr/>
        </p:nvGrpSpPr>
        <p:grpSpPr>
          <a:xfrm>
            <a:off x="7932347" y="2152220"/>
            <a:ext cx="2247315" cy="1439957"/>
            <a:chOff x="7932347" y="2152220"/>
            <a:chExt cx="2247315" cy="14399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FD5C80-6392-4C63-BEA9-B6BE96C53E70}"/>
                </a:ext>
              </a:extLst>
            </p:cNvPr>
            <p:cNvSpPr/>
            <p:nvPr/>
          </p:nvSpPr>
          <p:spPr>
            <a:xfrm>
              <a:off x="7932347" y="2152220"/>
              <a:ext cx="2247315" cy="1439957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BC7CC8-1A99-4350-A090-D7F11F1396C2}"/>
                </a:ext>
              </a:extLst>
            </p:cNvPr>
            <p:cNvSpPr/>
            <p:nvPr/>
          </p:nvSpPr>
          <p:spPr>
            <a:xfrm>
              <a:off x="8160886" y="2725987"/>
              <a:ext cx="977645" cy="686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112C69-B4C8-4DF9-8BA9-80DCD4D01F98}"/>
                </a:ext>
              </a:extLst>
            </p:cNvPr>
            <p:cNvSpPr/>
            <p:nvPr/>
          </p:nvSpPr>
          <p:spPr>
            <a:xfrm>
              <a:off x="9097269" y="2589652"/>
              <a:ext cx="977645" cy="8755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2CF56F-7193-4843-8DA8-AE4C7A5AAF46}"/>
                </a:ext>
              </a:extLst>
            </p:cNvPr>
            <p:cNvSpPr txBox="1"/>
            <p:nvPr/>
          </p:nvSpPr>
          <p:spPr>
            <a:xfrm>
              <a:off x="8369616" y="2552517"/>
              <a:ext cx="1663741" cy="46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F93F5-52C6-45B5-9413-F97DEEBB40B9}"/>
              </a:ext>
            </a:extLst>
          </p:cNvPr>
          <p:cNvSpPr/>
          <p:nvPr/>
        </p:nvSpPr>
        <p:spPr>
          <a:xfrm>
            <a:off x="7224503" y="2398957"/>
            <a:ext cx="799255" cy="1206374"/>
          </a:xfrm>
          <a:prstGeom prst="rightArrow">
            <a:avLst>
              <a:gd name="adj1" fmla="val 54436"/>
              <a:gd name="adj2" fmla="val 48479"/>
            </a:avLst>
          </a:prstGeom>
          <a:gradFill flip="none" rotWithShape="1">
            <a:gsLst>
              <a:gs pos="48000">
                <a:srgbClr val="00B050"/>
              </a:gs>
              <a:gs pos="0">
                <a:srgbClr val="4F81BD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B0065-3646-493C-AA24-BD3DF2A88DFC}"/>
              </a:ext>
            </a:extLst>
          </p:cNvPr>
          <p:cNvSpPr txBox="1"/>
          <p:nvPr/>
        </p:nvSpPr>
        <p:spPr>
          <a:xfrm>
            <a:off x="2593460" y="4324032"/>
            <a:ext cx="7528688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Compositing*</a:t>
            </a:r>
            <a:r>
              <a:rPr lang="en-US" sz="2399" dirty="0"/>
              <a:t>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Combining of visual elements from separate sources into single images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To create the illusion that all those elements are parts of the same scene</a:t>
            </a:r>
            <a:endParaRPr lang="en-US" sz="2399" b="1" dirty="0"/>
          </a:p>
        </p:txBody>
      </p:sp>
    </p:spTree>
    <p:extLst>
      <p:ext uri="{BB962C8B-B14F-4D97-AF65-F5344CB8AC3E}">
        <p14:creationId xmlns:p14="http://schemas.microsoft.com/office/powerpoint/2010/main" val="3796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3945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8118" y="1720385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8243" y="1719088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58920" y="1936983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6769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79131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3209" y="2782375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0787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1832" y="4581448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58931" y="2329814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3852" y="2767246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5615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8152" y="2802779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8151" y="3287700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399740" y="3050001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2930" y="2599803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6246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0524" y="3343866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5326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5326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5326" y="3818908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199565" y="1535661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0982" y="1564066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8226" y="5940377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4704" y="2385598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2443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3307" y="2802780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1832" y="509968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1832" y="5555304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747111-CC8E-4571-86FD-6901B4B5743B}"/>
              </a:ext>
            </a:extLst>
          </p:cNvPr>
          <p:cNvGrpSpPr/>
          <p:nvPr/>
        </p:nvGrpSpPr>
        <p:grpSpPr>
          <a:xfrm>
            <a:off x="7243897" y="224891"/>
            <a:ext cx="3299743" cy="5334000"/>
            <a:chOff x="7243897" y="224891"/>
            <a:chExt cx="3299743" cy="5334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E7702F5-D1AA-4D9A-A0D5-BAC8FCD6150C}"/>
                </a:ext>
              </a:extLst>
            </p:cNvPr>
            <p:cNvSpPr/>
            <p:nvPr/>
          </p:nvSpPr>
          <p:spPr>
            <a:xfrm>
              <a:off x="7243897" y="224891"/>
              <a:ext cx="3299743" cy="5334000"/>
            </a:xfrm>
            <a:prstGeom prst="roundRect">
              <a:avLst>
                <a:gd name="adj" fmla="val 773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2000" dirty="0"/>
                <a:t>Memory</a:t>
              </a:r>
            </a:p>
            <a:p>
              <a:pPr algn="ctr"/>
              <a:r>
                <a:rPr lang="en-US" sz="2000" dirty="0"/>
                <a:t>(DDR or Internal SRAM)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9FA83-E1CA-49F2-B215-A443DC1D75EE}"/>
                </a:ext>
              </a:extLst>
            </p:cNvPr>
            <p:cNvSpPr/>
            <p:nvPr/>
          </p:nvSpPr>
          <p:spPr>
            <a:xfrm>
              <a:off x="7591680" y="1048909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0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D180EA-F775-4C12-817E-9B96E28035A4}"/>
                </a:ext>
              </a:extLst>
            </p:cNvPr>
            <p:cNvSpPr/>
            <p:nvPr/>
          </p:nvSpPr>
          <p:spPr>
            <a:xfrm>
              <a:off x="7591680" y="2511515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1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DED9E-C1AB-49A0-8608-FD654C4957C5}"/>
                </a:ext>
              </a:extLst>
            </p:cNvPr>
            <p:cNvSpPr/>
            <p:nvPr/>
          </p:nvSpPr>
          <p:spPr>
            <a:xfrm>
              <a:off x="7591680" y="3972807"/>
              <a:ext cx="2625102" cy="1322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>
                  <a:solidFill>
                    <a:srgbClr val="070707"/>
                  </a:solidFill>
                </a:rPr>
                <a:t>Layer 2 Frame Buffer</a:t>
              </a: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  <a:p>
              <a:pPr algn="ctr"/>
              <a:endParaRPr lang="en-US" sz="1800" dirty="0">
                <a:solidFill>
                  <a:srgbClr val="070707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081D0F-8D6F-46E1-B63A-8A634F78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5626" y="1391243"/>
              <a:ext cx="1317210" cy="7867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8909FB-F350-404E-9706-1C7E5CD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5626" y="2891891"/>
              <a:ext cx="1317210" cy="7936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FDDC97-3694-472C-834E-02227B25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5626" y="4335329"/>
              <a:ext cx="1317210" cy="7919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34909-0179-4F18-810E-F0F1D037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1" y="60168"/>
            <a:ext cx="11400661" cy="777240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BB40B-D717-4224-870E-2BBB461EE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11044"/>
            <a:ext cx="5725809" cy="428625"/>
          </a:xfrm>
        </p:spPr>
        <p:txBody>
          <a:bodyPr/>
          <a:lstStyle/>
          <a:p>
            <a:r>
              <a:rPr lang="en-US" dirty="0"/>
              <a:t>Multi-Layers using HW Overlays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E336F-E775-4862-809F-51E6B047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6" y="1894756"/>
            <a:ext cx="3062007" cy="1793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9C3442-039B-4DED-BAD3-E7B4B8510C0E}"/>
              </a:ext>
            </a:extLst>
          </p:cNvPr>
          <p:cNvGrpSpPr/>
          <p:nvPr/>
        </p:nvGrpSpPr>
        <p:grpSpPr>
          <a:xfrm>
            <a:off x="3649076" y="1722878"/>
            <a:ext cx="2445336" cy="2144419"/>
            <a:chOff x="3649076" y="1722878"/>
            <a:chExt cx="2445336" cy="21444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1B603F-4686-4F74-AB24-744158289009}"/>
                </a:ext>
              </a:extLst>
            </p:cNvPr>
            <p:cNvSpPr/>
            <p:nvPr/>
          </p:nvSpPr>
          <p:spPr>
            <a:xfrm>
              <a:off x="4072572" y="1722878"/>
              <a:ext cx="2021840" cy="21444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dirty="0"/>
                <a:t>Legato Graphics Library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9797C5-9B00-4CE1-A45B-BB3AEDBC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463" y="2911995"/>
              <a:ext cx="1468002" cy="6306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982381-3071-46C2-89BE-4668730D8A9A}"/>
                </a:ext>
              </a:extLst>
            </p:cNvPr>
            <p:cNvSpPr txBox="1"/>
            <p:nvPr/>
          </p:nvSpPr>
          <p:spPr>
            <a:xfrm>
              <a:off x="4372517" y="3516233"/>
              <a:ext cx="1343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Scratch buffer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46C7AE8-4927-4B1A-8FCF-5EC9D85B5ABE}"/>
                </a:ext>
              </a:extLst>
            </p:cNvPr>
            <p:cNvSpPr/>
            <p:nvPr/>
          </p:nvSpPr>
          <p:spPr>
            <a:xfrm>
              <a:off x="3649076" y="2510706"/>
              <a:ext cx="345440" cy="56876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9835AC-078E-4E0E-BBE2-49538F5F431C}"/>
              </a:ext>
            </a:extLst>
          </p:cNvPr>
          <p:cNvGrpSpPr/>
          <p:nvPr/>
        </p:nvGrpSpPr>
        <p:grpSpPr>
          <a:xfrm>
            <a:off x="2380113" y="924560"/>
            <a:ext cx="7935278" cy="5537200"/>
            <a:chOff x="2380113" y="924560"/>
            <a:chExt cx="7935278" cy="55372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B79EC0-C703-4076-BD33-451D38C0AA7D}"/>
                </a:ext>
              </a:extLst>
            </p:cNvPr>
            <p:cNvSpPr/>
            <p:nvPr/>
          </p:nvSpPr>
          <p:spPr>
            <a:xfrm>
              <a:off x="7429951" y="924560"/>
              <a:ext cx="2885440" cy="5537200"/>
            </a:xfrm>
            <a:prstGeom prst="rect">
              <a:avLst/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F2665A-DC0E-4B76-895C-D56DB626931A}"/>
                </a:ext>
              </a:extLst>
            </p:cNvPr>
            <p:cNvSpPr/>
            <p:nvPr/>
          </p:nvSpPr>
          <p:spPr>
            <a:xfrm>
              <a:off x="7765231" y="5466757"/>
              <a:ext cx="2265680" cy="82782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tx1">
                  <a:lumMod val="90000"/>
                  <a:lumOff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/>
                <a:t>Integrated Display Controller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A1A6A0A-9223-485B-B5C1-A1B29C3A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0113" y="4474771"/>
              <a:ext cx="3299743" cy="19839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344C55E0-F8B9-4525-B0C8-9064034E5833}"/>
                </a:ext>
              </a:extLst>
            </p:cNvPr>
            <p:cNvSpPr/>
            <p:nvPr/>
          </p:nvSpPr>
          <p:spPr>
            <a:xfrm flipH="1">
              <a:off x="5858988" y="5489623"/>
              <a:ext cx="1813215" cy="82264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Layer Composition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06BC0-DABE-4AD4-BC12-1319382CC2ED}"/>
              </a:ext>
            </a:extLst>
          </p:cNvPr>
          <p:cNvGrpSpPr/>
          <p:nvPr/>
        </p:nvGrpSpPr>
        <p:grpSpPr>
          <a:xfrm>
            <a:off x="5778465" y="1784599"/>
            <a:ext cx="2467161" cy="2946717"/>
            <a:chOff x="5778465" y="1784599"/>
            <a:chExt cx="2467161" cy="294671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A5CF63-1E83-44B1-92A3-7FD55E438511}"/>
                </a:ext>
              </a:extLst>
            </p:cNvPr>
            <p:cNvCxnSpPr>
              <a:stCxn id="20" idx="3"/>
              <a:endCxn id="14" idx="1"/>
            </p:cNvCxnSpPr>
            <p:nvPr/>
          </p:nvCxnSpPr>
          <p:spPr>
            <a:xfrm flipV="1">
              <a:off x="5778465" y="1784599"/>
              <a:ext cx="2467161" cy="1442725"/>
            </a:xfrm>
            <a:prstGeom prst="straightConnector1">
              <a:avLst/>
            </a:prstGeom>
            <a:ln w="63500" cap="rnd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8C509-308C-4215-88CD-33A58F8673D5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5778465" y="3227324"/>
              <a:ext cx="2467161" cy="61377"/>
            </a:xfrm>
            <a:prstGeom prst="straightConnector1">
              <a:avLst/>
            </a:prstGeom>
            <a:ln w="63500" cap="rnd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8C257E-1D16-4237-AC7E-86FAE7271F1F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778465" y="3227324"/>
              <a:ext cx="2467161" cy="1503992"/>
            </a:xfrm>
            <a:prstGeom prst="straightConnector1">
              <a:avLst/>
            </a:prstGeom>
            <a:ln w="63500" cap="rnd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Pro Tip: Use Layers to Overlay Dynamic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4581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69993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2503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2503" y="462045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4851" y="2761645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94" y="3172194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378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79" y="3193460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79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4851" y="1851784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48874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48874" y="2739804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48873" y="5428330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2501" y="3028061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8389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3186" y="1417835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70779" y="3409005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3115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9467" y="485483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38999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3817-0F11-47C6-95CE-6D0177BD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</a:t>
            </a:r>
            <a:r>
              <a:rPr lang="en-US" sz="4400" b="1" dirty="0"/>
              <a:t>Use Layers for Transparency Effects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A5F-FD4D-48EF-9F39-EA7A26670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34B80D-905F-4B0F-A6F8-890EF5686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2"/>
          <a:stretch/>
        </p:blipFill>
        <p:spPr>
          <a:xfrm>
            <a:off x="4594088" y="4100378"/>
            <a:ext cx="2385699" cy="165406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CF5613-A1D8-4A81-AA7A-972C84E05CE4}"/>
              </a:ext>
            </a:extLst>
          </p:cNvPr>
          <p:cNvCxnSpPr>
            <a:cxnSpLocks/>
          </p:cNvCxnSpPr>
          <p:nvPr/>
        </p:nvCxnSpPr>
        <p:spPr>
          <a:xfrm flipV="1">
            <a:off x="233916" y="4449004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C0DB4-3D37-478F-89D1-1B9744D8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9"/>
          <a:stretch/>
        </p:blipFill>
        <p:spPr>
          <a:xfrm>
            <a:off x="4602682" y="2498499"/>
            <a:ext cx="2385699" cy="1602525"/>
          </a:xfrm>
          <a:prstGeom prst="rect">
            <a:avLst/>
          </a:prstGeom>
        </p:spPr>
      </p:pic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7BE64CB1-632F-4227-881D-FED98DD5FE46}"/>
              </a:ext>
            </a:extLst>
          </p:cNvPr>
          <p:cNvSpPr/>
          <p:nvPr/>
        </p:nvSpPr>
        <p:spPr>
          <a:xfrm>
            <a:off x="7098832" y="1895706"/>
            <a:ext cx="2545115" cy="3925231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C5837-9DD7-4068-B2FD-20417CFE76A1}"/>
              </a:ext>
            </a:extLst>
          </p:cNvPr>
          <p:cNvSpPr txBox="1"/>
          <p:nvPr/>
        </p:nvSpPr>
        <p:spPr>
          <a:xfrm>
            <a:off x="9787408" y="2858838"/>
            <a:ext cx="21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/>
              <a:t>aria_image_viewer</a:t>
            </a:r>
            <a:endParaRPr lang="en-US" sz="1600" b="1" i="1" dirty="0"/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35B001B4-0AB7-4D86-AEF9-906978377568}"/>
              </a:ext>
            </a:extLst>
          </p:cNvPr>
          <p:cNvSpPr/>
          <p:nvPr/>
        </p:nvSpPr>
        <p:spPr>
          <a:xfrm>
            <a:off x="4814968" y="2802171"/>
            <a:ext cx="2267953" cy="523220"/>
          </a:xfrm>
          <a:prstGeom prst="rightArrowCallout">
            <a:avLst>
              <a:gd name="adj1" fmla="val 25221"/>
              <a:gd name="adj2" fmla="val 25000"/>
              <a:gd name="adj3" fmla="val 37357"/>
              <a:gd name="adj4" fmla="val 864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68FA7019-684F-44CF-A77F-8C2162CFEB2C}"/>
              </a:ext>
            </a:extLst>
          </p:cNvPr>
          <p:cNvSpPr/>
          <p:nvPr/>
        </p:nvSpPr>
        <p:spPr>
          <a:xfrm>
            <a:off x="4805585" y="3326849"/>
            <a:ext cx="2262634" cy="728144"/>
          </a:xfrm>
          <a:prstGeom prst="rightArrowCallout">
            <a:avLst>
              <a:gd name="adj1" fmla="val 22217"/>
              <a:gd name="adj2" fmla="val 29158"/>
              <a:gd name="adj3" fmla="val 22476"/>
              <a:gd name="adj4" fmla="val 8666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E46EB-223F-47AE-8CF3-962ECF41B003}"/>
              </a:ext>
            </a:extLst>
          </p:cNvPr>
          <p:cNvSpPr txBox="1"/>
          <p:nvPr/>
        </p:nvSpPr>
        <p:spPr>
          <a:xfrm>
            <a:off x="175380" y="2617505"/>
            <a:ext cx="4300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base and middle layers for main screen widgets and controls.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B3F1B3-F704-43F1-900A-DD529FF89FF3}"/>
              </a:ext>
            </a:extLst>
          </p:cNvPr>
          <p:cNvSpPr txBox="1"/>
          <p:nvPr/>
        </p:nvSpPr>
        <p:spPr>
          <a:xfrm>
            <a:off x="269460" y="4548184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top layer to overlay a semi-transparent frame (e.g., help info)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D4B8FA-DD15-4C2F-BBA7-8D96EDFED3F2}"/>
              </a:ext>
            </a:extLst>
          </p:cNvPr>
          <p:cNvCxnSpPr/>
          <p:nvPr/>
        </p:nvCxnSpPr>
        <p:spPr>
          <a:xfrm>
            <a:off x="4563728" y="1279350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4BFCE9-12AD-48C2-B51F-A81E59C14596}"/>
              </a:ext>
            </a:extLst>
          </p:cNvPr>
          <p:cNvSpPr/>
          <p:nvPr/>
        </p:nvSpPr>
        <p:spPr>
          <a:xfrm>
            <a:off x="306056" y="5260594"/>
            <a:ext cx="4281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effects like fade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new content without fully obscuring contents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Per-pixel or per layer alpha blending</a:t>
            </a: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7A281935-9FB2-434B-81E8-C3014C84F8FA}"/>
              </a:ext>
            </a:extLst>
          </p:cNvPr>
          <p:cNvSpPr/>
          <p:nvPr/>
        </p:nvSpPr>
        <p:spPr>
          <a:xfrm>
            <a:off x="4813194" y="4054993"/>
            <a:ext cx="2262633" cy="1478519"/>
          </a:xfrm>
          <a:prstGeom prst="rightArrowCallout">
            <a:avLst>
              <a:gd name="adj1" fmla="val 14829"/>
              <a:gd name="adj2" fmla="val 16457"/>
              <a:gd name="adj3" fmla="val 12049"/>
              <a:gd name="adj4" fmla="val 8686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BB890-A994-4045-AE71-C8D1F739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70" y="1997577"/>
            <a:ext cx="1943870" cy="1103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66ECE0-163D-4386-A187-51DD233B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5" y="3256190"/>
            <a:ext cx="1999976" cy="11309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3E6311-F9BE-4994-AB72-73556E64E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53" y="4527673"/>
            <a:ext cx="1987839" cy="112283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625357-2E1D-4C11-AABE-858275D89734}"/>
              </a:ext>
            </a:extLst>
          </p:cNvPr>
          <p:cNvSpPr/>
          <p:nvPr/>
        </p:nvSpPr>
        <p:spPr>
          <a:xfrm>
            <a:off x="4653986" y="5871971"/>
            <a:ext cx="68111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Smooth transparency effects without loading the CPU.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919123-29D1-4F23-B532-7011E526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"/>
          <a:stretch/>
        </p:blipFill>
        <p:spPr>
          <a:xfrm>
            <a:off x="9674560" y="3233502"/>
            <a:ext cx="2361824" cy="13818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3B96B1-13BA-4E39-9618-F996B9EDB9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</a:blip>
          <a:srcRect l="8064" t="3107" r="7987" b="3242"/>
          <a:stretch/>
        </p:blipFill>
        <p:spPr>
          <a:xfrm>
            <a:off x="9908546" y="3296857"/>
            <a:ext cx="1953254" cy="123081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7775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 animBg="1"/>
      <p:bldP spid="32" grpId="0"/>
      <p:bldP spid="33" grpId="0"/>
      <p:bldP spid="35" grpId="0"/>
      <p:bldP spid="36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020B-292F-4FFC-8EA2-CFD250E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DCAF-F87D-47C6-BB3F-058E85B57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</p:spTree>
    <p:extLst>
      <p:ext uri="{BB962C8B-B14F-4D97-AF65-F5344CB8AC3E}">
        <p14:creationId xmlns:p14="http://schemas.microsoft.com/office/powerpoint/2010/main" val="292194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AA9-677E-54EA-EBE2-53D6699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7F65F08-390C-DF1B-11BC-F8BE813235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1872" y="922338"/>
            <a:ext cx="9505706" cy="53863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DE7B5-C77A-6C5C-1155-46D4E1DAEF4B}"/>
              </a:ext>
            </a:extLst>
          </p:cNvPr>
          <p:cNvSpPr/>
          <p:nvPr/>
        </p:nvSpPr>
        <p:spPr>
          <a:xfrm>
            <a:off x="6952804" y="2351991"/>
            <a:ext cx="3700400" cy="283256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DD5A2D43-BAAD-49D4-F409-DCC51516806B}"/>
              </a:ext>
            </a:extLst>
          </p:cNvPr>
          <p:cNvSpPr/>
          <p:nvPr/>
        </p:nvSpPr>
        <p:spPr>
          <a:xfrm>
            <a:off x="8803004" y="1872827"/>
            <a:ext cx="1979720" cy="465874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SAM9X60 Curiosity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E4F78-A699-9552-1517-D0DDDBB57CB0}"/>
              </a:ext>
            </a:extLst>
          </p:cNvPr>
          <p:cNvSpPr/>
          <p:nvPr/>
        </p:nvSpPr>
        <p:spPr>
          <a:xfrm>
            <a:off x="1352038" y="1190496"/>
            <a:ext cx="3273228" cy="47451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BCA955F-152A-FE56-C48D-3BA3EF7F7C70}"/>
              </a:ext>
            </a:extLst>
          </p:cNvPr>
          <p:cNvSpPr/>
          <p:nvPr/>
        </p:nvSpPr>
        <p:spPr>
          <a:xfrm rot="10800000">
            <a:off x="1301871" y="5967446"/>
            <a:ext cx="3989219" cy="472745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05FB4-F701-C13B-41B3-CDE2710BE410}"/>
              </a:ext>
            </a:extLst>
          </p:cNvPr>
          <p:cNvSpPr txBox="1"/>
          <p:nvPr/>
        </p:nvSpPr>
        <p:spPr>
          <a:xfrm>
            <a:off x="1301871" y="6117027"/>
            <a:ext cx="44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WVGA Display Module with Max-Touch®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99096-D6C2-F296-F5EF-2ED6308A224C}"/>
              </a:ext>
            </a:extLst>
          </p:cNvPr>
          <p:cNvSpPr/>
          <p:nvPr/>
        </p:nvSpPr>
        <p:spPr>
          <a:xfrm>
            <a:off x="8273988" y="4776185"/>
            <a:ext cx="1296140" cy="1545829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86DA5596-365E-5C5D-3077-658036FE8F09}"/>
              </a:ext>
            </a:extLst>
          </p:cNvPr>
          <p:cNvSpPr/>
          <p:nvPr/>
        </p:nvSpPr>
        <p:spPr>
          <a:xfrm rot="16200000">
            <a:off x="10103549" y="5091524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CB2FE-BC2A-6AB1-0F53-ABD356FF2B57}"/>
              </a:ext>
            </a:extLst>
          </p:cNvPr>
          <p:cNvSpPr txBox="1"/>
          <p:nvPr/>
        </p:nvSpPr>
        <p:spPr>
          <a:xfrm>
            <a:off x="9792864" y="5598529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External JTAG Debugger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F9BE4-D8CC-A464-0939-B1F5A186E114}"/>
              </a:ext>
            </a:extLst>
          </p:cNvPr>
          <p:cNvSpPr/>
          <p:nvPr/>
        </p:nvSpPr>
        <p:spPr>
          <a:xfrm>
            <a:off x="5450889" y="4527612"/>
            <a:ext cx="1617463" cy="55041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18B7F04-E3CC-CC2B-AA20-5BCCA8430424}"/>
              </a:ext>
            </a:extLst>
          </p:cNvPr>
          <p:cNvSpPr/>
          <p:nvPr/>
        </p:nvSpPr>
        <p:spPr>
          <a:xfrm rot="10800000">
            <a:off x="5153483" y="5150181"/>
            <a:ext cx="2317075" cy="452471"/>
          </a:xfrm>
          <a:prstGeom prst="downArrowCallout">
            <a:avLst/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ADFA1-9EFE-3C1A-B1CE-AA41C9F21626}"/>
              </a:ext>
            </a:extLst>
          </p:cNvPr>
          <p:cNvSpPr txBox="1"/>
          <p:nvPr/>
        </p:nvSpPr>
        <p:spPr>
          <a:xfrm>
            <a:off x="5202311" y="5282123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USB Cable for power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990C9-21BB-A291-ED69-98BFC5D68F9E}"/>
              </a:ext>
            </a:extLst>
          </p:cNvPr>
          <p:cNvSpPr/>
          <p:nvPr/>
        </p:nvSpPr>
        <p:spPr>
          <a:xfrm>
            <a:off x="8007658" y="1047908"/>
            <a:ext cx="860016" cy="22498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7CE43129-1855-82D3-8A4A-A649F47D5AAF}"/>
              </a:ext>
            </a:extLst>
          </p:cNvPr>
          <p:cNvSpPr/>
          <p:nvPr/>
        </p:nvSpPr>
        <p:spPr>
          <a:xfrm rot="5400000">
            <a:off x="6845438" y="950397"/>
            <a:ext cx="619918" cy="1686753"/>
          </a:xfrm>
          <a:prstGeom prst="upArrowCallout">
            <a:avLst>
              <a:gd name="adj1" fmla="val 25000"/>
              <a:gd name="adj2" fmla="val 50000"/>
              <a:gd name="adj3" fmla="val 25000"/>
              <a:gd name="adj4" fmla="val 88295"/>
            </a:avLst>
          </a:prstGeom>
          <a:solidFill>
            <a:srgbClr val="CE16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D342A-C626-40B3-1C2B-3660EC5A4783}"/>
              </a:ext>
            </a:extLst>
          </p:cNvPr>
          <p:cNvSpPr txBox="1"/>
          <p:nvPr/>
        </p:nvSpPr>
        <p:spPr>
          <a:xfrm>
            <a:off x="6312020" y="1469852"/>
            <a:ext cx="157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FTDI cable</a:t>
            </a:r>
          </a:p>
          <a:p>
            <a:r>
              <a:rPr lang="en-US" sz="1800" dirty="0">
                <a:solidFill>
                  <a:schemeClr val="bg1"/>
                </a:solidFill>
              </a:rPr>
              <a:t>(Optional)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B5C669-3953-D5BB-A4D4-FE7D5FB2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31" y="2330388"/>
            <a:ext cx="1154090" cy="13674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D749C2-0A5D-616D-FCDE-7F6548FC61AF}"/>
              </a:ext>
            </a:extLst>
          </p:cNvPr>
          <p:cNvSpPr/>
          <p:nvPr/>
        </p:nvSpPr>
        <p:spPr>
          <a:xfrm>
            <a:off x="5515563" y="2291836"/>
            <a:ext cx="1162974" cy="142869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AA9018-1379-64C4-C73D-6A0526C0E84C}"/>
              </a:ext>
            </a:extLst>
          </p:cNvPr>
          <p:cNvCxnSpPr/>
          <p:nvPr/>
        </p:nvCxnSpPr>
        <p:spPr>
          <a:xfrm>
            <a:off x="6687421" y="2902998"/>
            <a:ext cx="1444525" cy="22194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  <p:bldP spid="11" grpId="1" animBg="1"/>
      <p:bldP spid="12" grpId="0" animBg="1"/>
      <p:bldP spid="13" grpId="0"/>
      <p:bldP spid="14" grpId="0" animBg="1"/>
      <p:bldP spid="14" grpId="1" animBg="1"/>
      <p:bldP spid="16" grpId="0" animBg="1"/>
      <p:bldP spid="17" grpId="0"/>
      <p:bldP spid="18" grpId="0" animBg="1"/>
      <p:bldP spid="18" grpId="1" animBg="1"/>
      <p:bldP spid="20" grpId="0" animBg="1"/>
      <p:bldP spid="21" grpId="0"/>
      <p:bldP spid="22" grpId="0" animBg="1"/>
      <p:bldP spid="22" grpId="1" animBg="1"/>
      <p:bldP spid="24" grpId="0" animBg="1"/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5220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4128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b="0" dirty="0"/>
              <a:t>Storing or pre-rendering Frame with the GFX Library</a:t>
            </a:r>
          </a:p>
          <a:p>
            <a:r>
              <a:rPr lang="en-US" sz="2000" b="0" dirty="0"/>
              <a:t>Configuring the Display Controller Layers to display the Frames</a:t>
            </a:r>
          </a:p>
          <a:p>
            <a:r>
              <a:rPr lang="en-US" sz="2000" b="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2126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5220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18920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2989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4631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8272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1382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4762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2210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7251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204" y="4041700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1" cy="294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Canvas Object contains frame information</a:t>
            </a:r>
          </a:p>
          <a:p>
            <a:r>
              <a:rPr lang="en-US" sz="2800" b="0" dirty="0"/>
              <a:t>Buffer address, resolution, color mode</a:t>
            </a:r>
          </a:p>
          <a:p>
            <a:r>
              <a:rPr lang="en-US" sz="2800" b="0" dirty="0"/>
              <a:t>Layer ID, size, position, alpha</a:t>
            </a:r>
          </a:p>
          <a:p>
            <a:r>
              <a:rPr lang="en-US" sz="2800" b="0" dirty="0"/>
              <a:t>Layer effects status and settings</a:t>
            </a:r>
          </a:p>
          <a:p>
            <a:pPr marL="0" indent="0">
              <a:buNone/>
            </a:pPr>
            <a:r>
              <a:rPr lang="en-US" sz="2800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sz="2800" dirty="0"/>
              <a:t>Application calls Canvas APIs to set Display and Effects settings</a:t>
            </a:r>
          </a:p>
          <a:p>
            <a:endParaRPr lang="en-US" sz="2800" b="0" dirty="0"/>
          </a:p>
          <a:p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8005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16" y="2084897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19949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2067" y="3110355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6502" y="1391278"/>
            <a:ext cx="1134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2387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&gt;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4100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68602" y="1378393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68604" y="2682783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4400" y="4145280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8409" y="5519077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6911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2100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6021" y="3286630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4276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841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8604" y="1421747"/>
            <a:ext cx="7568034" cy="564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2656" y="1996302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919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2656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6696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3676" y="4218455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868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1660" y="4667705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1450" y="6484706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0" y="4451160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b="0" dirty="0"/>
              <a:t>GFX Canvas can be used to do sprite animation of multiple RAW images in memory</a:t>
            </a:r>
          </a:p>
          <a:p>
            <a:r>
              <a:rPr lang="en-US" sz="1800" b="0" dirty="0"/>
              <a:t>Images must have the same color mode as Canvas Object</a:t>
            </a:r>
          </a:p>
          <a:p>
            <a:r>
              <a:rPr lang="en-US" sz="1800" b="0" dirty="0"/>
              <a:t>A HW layer is assigned to the Canvas Object</a:t>
            </a:r>
          </a:p>
          <a:p>
            <a:r>
              <a:rPr lang="en-US" sz="1800" b="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70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48673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2972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60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87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29" y="5283642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71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3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14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6000" y="3305450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09443" y="4086907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38606" y="4080807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38606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1932" y="4086907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38606" y="4086907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3771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6549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0626" y="4086907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6549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6549" y="1161622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28940" y="2617123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3064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4433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6000" y="2110393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7971" y="1468268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6000" y="783218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1629" y="6412405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29058" y="4427808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1143" y="5326177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7558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A91F2CC-64B4-97D4-05B1-909729175530}"/>
              </a:ext>
            </a:extLst>
          </p:cNvPr>
          <p:cNvGrpSpPr/>
          <p:nvPr/>
        </p:nvGrpSpPr>
        <p:grpSpPr>
          <a:xfrm>
            <a:off x="357653" y="1446774"/>
            <a:ext cx="2456458" cy="4300485"/>
            <a:chOff x="395952" y="1514491"/>
            <a:chExt cx="2456458" cy="43004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62267C-18F2-2D73-D5F4-9E59E66F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52" y="1514491"/>
              <a:ext cx="2456458" cy="43004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E88D8-F7EB-09DA-6298-C661BC9A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138" y="5256798"/>
              <a:ext cx="147394" cy="2579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4B838B-B62B-B832-8252-C292FF8E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1304-234D-B83D-14DB-F395ED13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8" y="3716350"/>
            <a:ext cx="4218183" cy="2618630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55C1E8F-D8B3-5505-7A6D-857882CD2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427681"/>
            <a:ext cx="1105212" cy="160258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39492A7-9034-BACA-EFD4-6F3130651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44" y="429269"/>
            <a:ext cx="1091775" cy="1600229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FEC679-7AD2-BE8D-DDA5-C1C962619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77" y="435197"/>
            <a:ext cx="1114816" cy="159430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76D7185-45E3-7B88-41E3-3536CE07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94" y="435196"/>
            <a:ext cx="1105212" cy="15943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82955-B4A4-E055-57C0-35F01144DC0D}"/>
              </a:ext>
            </a:extLst>
          </p:cNvPr>
          <p:cNvCxnSpPr>
            <a:cxnSpLocks/>
          </p:cNvCxnSpPr>
          <p:nvPr/>
        </p:nvCxnSpPr>
        <p:spPr>
          <a:xfrm>
            <a:off x="7430710" y="3813772"/>
            <a:ext cx="0" cy="24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CF09F-87D9-8B53-30D4-9D90E10F4C7F}"/>
              </a:ext>
            </a:extLst>
          </p:cNvPr>
          <p:cNvCxnSpPr>
            <a:cxnSpLocks/>
          </p:cNvCxnSpPr>
          <p:nvPr/>
        </p:nvCxnSpPr>
        <p:spPr>
          <a:xfrm>
            <a:off x="7931858" y="3429000"/>
            <a:ext cx="3801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FD568-E85C-AC6A-7931-EBCB77EA0E95}"/>
              </a:ext>
            </a:extLst>
          </p:cNvPr>
          <p:cNvSpPr/>
          <p:nvPr/>
        </p:nvSpPr>
        <p:spPr>
          <a:xfrm>
            <a:off x="9427686" y="3141650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38AA00-48E2-BC98-9FA7-6D09A2FA3683}"/>
              </a:ext>
            </a:extLst>
          </p:cNvPr>
          <p:cNvSpPr/>
          <p:nvPr/>
        </p:nvSpPr>
        <p:spPr>
          <a:xfrm>
            <a:off x="6894312" y="4614695"/>
            <a:ext cx="809626" cy="523084"/>
          </a:xfrm>
          <a:prstGeom prst="rect">
            <a:avLst/>
          </a:prstGeom>
          <a:solidFill>
            <a:schemeClr val="bg1"/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398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BAA87-3937-328F-EADD-6BDA77464FE7}"/>
              </a:ext>
            </a:extLst>
          </p:cNvPr>
          <p:cNvSpPr/>
          <p:nvPr/>
        </p:nvSpPr>
        <p:spPr>
          <a:xfrm>
            <a:off x="7252603" y="3545427"/>
            <a:ext cx="737390" cy="353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BE404-92CD-C17C-4FB5-DBB57A6B78AC}"/>
              </a:ext>
            </a:extLst>
          </p:cNvPr>
          <p:cNvCxnSpPr>
            <a:cxnSpLocks/>
          </p:cNvCxnSpPr>
          <p:nvPr/>
        </p:nvCxnSpPr>
        <p:spPr>
          <a:xfrm>
            <a:off x="7931853" y="3899017"/>
            <a:ext cx="116280" cy="15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CBF32-DC20-CCD6-FB53-5BB86839D37B}"/>
              </a:ext>
            </a:extLst>
          </p:cNvPr>
          <p:cNvSpPr/>
          <p:nvPr/>
        </p:nvSpPr>
        <p:spPr>
          <a:xfrm>
            <a:off x="7989993" y="4049685"/>
            <a:ext cx="947889" cy="1375811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70AB6-513C-A11A-B23E-3BB961DF4D23}"/>
              </a:ext>
            </a:extLst>
          </p:cNvPr>
          <p:cNvCxnSpPr/>
          <p:nvPr/>
        </p:nvCxnSpPr>
        <p:spPr>
          <a:xfrm flipV="1">
            <a:off x="9024125" y="4049685"/>
            <a:ext cx="0" cy="1375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AB298-EC66-5828-EF3D-51D88AA4CDE3}"/>
              </a:ext>
            </a:extLst>
          </p:cNvPr>
          <p:cNvCxnSpPr/>
          <p:nvPr/>
        </p:nvCxnSpPr>
        <p:spPr>
          <a:xfrm flipH="1">
            <a:off x="7989993" y="5615227"/>
            <a:ext cx="947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4A575-D472-5068-7590-E02968CD8C59}"/>
              </a:ext>
            </a:extLst>
          </p:cNvPr>
          <p:cNvSpPr/>
          <p:nvPr/>
        </p:nvSpPr>
        <p:spPr>
          <a:xfrm>
            <a:off x="8265197" y="5477111"/>
            <a:ext cx="511294" cy="33853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B10FA7-736D-C2A7-54D6-1D49C133E7AE}"/>
              </a:ext>
            </a:extLst>
          </p:cNvPr>
          <p:cNvSpPr/>
          <p:nvPr/>
        </p:nvSpPr>
        <p:spPr>
          <a:xfrm>
            <a:off x="8968291" y="4687199"/>
            <a:ext cx="511294" cy="33846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DE273-793C-5610-D024-BC9C4C745F83}"/>
              </a:ext>
            </a:extLst>
          </p:cNvPr>
          <p:cNvSpPr/>
          <p:nvPr/>
        </p:nvSpPr>
        <p:spPr>
          <a:xfrm>
            <a:off x="8830679" y="1933807"/>
            <a:ext cx="2284581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3A177-BCCA-813D-B538-BF01DBACC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844" y="1184064"/>
            <a:ext cx="1899719" cy="53614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1AD493-EEB1-892D-CA06-E3DAF2C6CC84}"/>
              </a:ext>
            </a:extLst>
          </p:cNvPr>
          <p:cNvGrpSpPr/>
          <p:nvPr/>
        </p:nvGrpSpPr>
        <p:grpSpPr>
          <a:xfrm>
            <a:off x="764722" y="1577788"/>
            <a:ext cx="4513062" cy="5131978"/>
            <a:chOff x="764921" y="1577305"/>
            <a:chExt cx="4514238" cy="513331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3CD770-ED56-AF20-2D60-378BB7C9A386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2DA83A-32E4-5EDE-C80C-F803146FD20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77C30-DE65-0761-8D31-7816F7D819CE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985763-DB57-C171-CF82-924BF3971DCF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7E6418-21DD-B6FE-AA7E-C4D2400D5ECB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3CA1EB-DC22-5CFC-6663-E7B4D2364AC1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DC570-C677-A163-6D9B-F3470194B9B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D79437-58B2-38BF-C5C4-EE022212BAE7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3844338-D6C7-DE16-4BF0-A85545524732}"/>
                  </a:ext>
                </a:extLst>
              </p:cNvPr>
              <p:cNvCxnSpPr>
                <a:endCxn id="28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4204552-2621-9A72-2395-9FFA7DAF26D6}"/>
                  </a:ext>
                </a:extLst>
              </p:cNvPr>
              <p:cNvCxnSpPr>
                <a:stCxn id="31" idx="1"/>
                <a:endCxn id="29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2BCD1-A6CE-0DF0-8D98-B4532E829295}"/>
              </a:ext>
            </a:extLst>
          </p:cNvPr>
          <p:cNvSpPr/>
          <p:nvPr/>
        </p:nvSpPr>
        <p:spPr>
          <a:xfrm>
            <a:off x="6675187" y="2423454"/>
            <a:ext cx="5608794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1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35" name="Graphic 34" descr="Warning outline">
            <a:extLst>
              <a:ext uri="{FF2B5EF4-FFF2-40B4-BE49-F238E27FC236}">
                <a16:creationId xmlns:a16="http://schemas.microsoft.com/office/drawing/2014/main" id="{5B458504-FC65-E174-8184-60B090545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908" y="2543406"/>
            <a:ext cx="276036" cy="3105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44EA7A8-5FF3-6A53-D5DD-751A4A0D12CF}"/>
              </a:ext>
            </a:extLst>
          </p:cNvPr>
          <p:cNvSpPr/>
          <p:nvPr/>
        </p:nvSpPr>
        <p:spPr>
          <a:xfrm>
            <a:off x="8855409" y="844051"/>
            <a:ext cx="1085272" cy="923090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B235CD-6390-24E0-9A5D-282CD29A12D6}"/>
              </a:ext>
            </a:extLst>
          </p:cNvPr>
          <p:cNvSpPr/>
          <p:nvPr/>
        </p:nvSpPr>
        <p:spPr>
          <a:xfrm>
            <a:off x="694978" y="5052546"/>
            <a:ext cx="2083490" cy="788947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8B951EA7-21D2-BA4D-269F-9081A1F9471A}"/>
              </a:ext>
            </a:extLst>
          </p:cNvPr>
          <p:cNvSpPr/>
          <p:nvPr/>
        </p:nvSpPr>
        <p:spPr>
          <a:xfrm>
            <a:off x="852207" y="5542745"/>
            <a:ext cx="1787832" cy="2820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Canvas for Sprite</a:t>
            </a:r>
          </a:p>
        </p:txBody>
      </p:sp>
    </p:spTree>
    <p:extLst>
      <p:ext uri="{BB962C8B-B14F-4D97-AF65-F5344CB8AC3E}">
        <p14:creationId xmlns:p14="http://schemas.microsoft.com/office/powerpoint/2010/main" val="39153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  <p:bldP spid="34" grpId="0"/>
      <p:bldP spid="36" grpId="0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1D0-0CC8-CB4A-D3A9-B5DD8A79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90A95-227E-4150-73DD-92D510AD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" y="1045015"/>
            <a:ext cx="4637467" cy="3456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0F060-7272-592C-88D6-5BAC66CFAAE5}"/>
              </a:ext>
            </a:extLst>
          </p:cNvPr>
          <p:cNvSpPr/>
          <p:nvPr/>
        </p:nvSpPr>
        <p:spPr>
          <a:xfrm>
            <a:off x="350023" y="1892364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4BA0D-5A2E-5614-E7AA-EFF63DD2819D}"/>
              </a:ext>
            </a:extLst>
          </p:cNvPr>
          <p:cNvSpPr/>
          <p:nvPr/>
        </p:nvSpPr>
        <p:spPr>
          <a:xfrm>
            <a:off x="4113174" y="1892363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4F05-4238-0094-9F2D-44D41DD15DF5}"/>
              </a:ext>
            </a:extLst>
          </p:cNvPr>
          <p:cNvSpPr/>
          <p:nvPr/>
        </p:nvSpPr>
        <p:spPr>
          <a:xfrm>
            <a:off x="350023" y="2567552"/>
            <a:ext cx="3853323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170BE-FCA6-F09C-79F2-F6A1938DC757}"/>
              </a:ext>
            </a:extLst>
          </p:cNvPr>
          <p:cNvSpPr/>
          <p:nvPr/>
        </p:nvSpPr>
        <p:spPr>
          <a:xfrm>
            <a:off x="4113174" y="2567551"/>
            <a:ext cx="2050209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682C-1E74-F273-4F7C-4DFD8095D1E1}"/>
              </a:ext>
            </a:extLst>
          </p:cNvPr>
          <p:cNvSpPr/>
          <p:nvPr/>
        </p:nvSpPr>
        <p:spPr>
          <a:xfrm>
            <a:off x="320214" y="3226159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82307-66B2-69BF-4607-28CFFFE517F0}"/>
              </a:ext>
            </a:extLst>
          </p:cNvPr>
          <p:cNvSpPr/>
          <p:nvPr/>
        </p:nvSpPr>
        <p:spPr>
          <a:xfrm>
            <a:off x="4598135" y="3226160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1BA48E-9061-EE54-D47B-297AB23987AF}"/>
              </a:ext>
            </a:extLst>
          </p:cNvPr>
          <p:cNvSpPr/>
          <p:nvPr/>
        </p:nvSpPr>
        <p:spPr>
          <a:xfrm>
            <a:off x="5373214" y="959811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902B4-1CD1-9D90-C125-A553EF0E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70" y="294487"/>
            <a:ext cx="2418720" cy="29329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B4565-231A-BCE4-CD48-940EA0BEB156}"/>
              </a:ext>
            </a:extLst>
          </p:cNvPr>
          <p:cNvSpPr/>
          <p:nvPr/>
        </p:nvSpPr>
        <p:spPr>
          <a:xfrm>
            <a:off x="9558126" y="893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7B0A5-C695-1420-76DB-9EE6A0027B41}"/>
              </a:ext>
            </a:extLst>
          </p:cNvPr>
          <p:cNvSpPr/>
          <p:nvPr/>
        </p:nvSpPr>
        <p:spPr>
          <a:xfrm>
            <a:off x="6744720" y="645729"/>
            <a:ext cx="2130270" cy="245950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BAC9F-0DD2-F851-777E-D0092A9151F6}"/>
              </a:ext>
            </a:extLst>
          </p:cNvPr>
          <p:cNvSpPr/>
          <p:nvPr/>
        </p:nvSpPr>
        <p:spPr>
          <a:xfrm>
            <a:off x="8881479" y="645728"/>
            <a:ext cx="1133437" cy="2459501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6F5201-223E-27A5-A01A-335C369E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25" y="3912767"/>
            <a:ext cx="5003117" cy="33630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63EFD0-BB92-AC0F-83BE-724853A075E7}"/>
              </a:ext>
            </a:extLst>
          </p:cNvPr>
          <p:cNvSpPr/>
          <p:nvPr/>
        </p:nvSpPr>
        <p:spPr>
          <a:xfrm>
            <a:off x="11359021" y="3218526"/>
            <a:ext cx="444236" cy="707702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99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60C53D-B72E-D575-74C8-704A13B62A43}"/>
              </a:ext>
            </a:extLst>
          </p:cNvPr>
          <p:cNvSpPr/>
          <p:nvPr/>
        </p:nvSpPr>
        <p:spPr>
          <a:xfrm>
            <a:off x="7601973" y="4731572"/>
            <a:ext cx="4517099" cy="888922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E576F-CCFE-0D52-36F4-AF12DD45DCD5}"/>
              </a:ext>
            </a:extLst>
          </p:cNvPr>
          <p:cNvSpPr/>
          <p:nvPr/>
        </p:nvSpPr>
        <p:spPr>
          <a:xfrm>
            <a:off x="5589855" y="4731572"/>
            <a:ext cx="2050209" cy="88892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41F67-B40C-E92B-FA2C-5360CB61C9E9}"/>
              </a:ext>
            </a:extLst>
          </p:cNvPr>
          <p:cNvSpPr/>
          <p:nvPr/>
        </p:nvSpPr>
        <p:spPr>
          <a:xfrm>
            <a:off x="7657396" y="6049565"/>
            <a:ext cx="4425273" cy="727066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D11A-3499-CD4B-0ED4-682E0BEBA43E}"/>
              </a:ext>
            </a:extLst>
          </p:cNvPr>
          <p:cNvSpPr/>
          <p:nvPr/>
        </p:nvSpPr>
        <p:spPr>
          <a:xfrm>
            <a:off x="5615533" y="6049564"/>
            <a:ext cx="2013497" cy="727066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D7833-6D34-56DF-5962-89616A084B81}"/>
              </a:ext>
            </a:extLst>
          </p:cNvPr>
          <p:cNvSpPr/>
          <p:nvPr/>
        </p:nvSpPr>
        <p:spPr>
          <a:xfrm>
            <a:off x="307198" y="3892882"/>
            <a:ext cx="4277922" cy="54119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D1542-E0C1-A417-0E7A-7F736BDBC7EE}"/>
              </a:ext>
            </a:extLst>
          </p:cNvPr>
          <p:cNvSpPr/>
          <p:nvPr/>
        </p:nvSpPr>
        <p:spPr>
          <a:xfrm>
            <a:off x="4606518" y="3896423"/>
            <a:ext cx="1535438" cy="541193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3 to HW Layer 2 for sprite, Setting Position and size</a:t>
            </a:r>
          </a:p>
        </p:txBody>
      </p:sp>
    </p:spTree>
    <p:extLst>
      <p:ext uri="{BB962C8B-B14F-4D97-AF65-F5344CB8AC3E}">
        <p14:creationId xmlns:p14="http://schemas.microsoft.com/office/powerpoint/2010/main" val="15985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 animBg="1"/>
      <p:bldP spid="15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90EB-B1C2-B77D-0F52-476A71BB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9D429-4D3A-E0A6-47E5-5B9AED2AD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Animation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87997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BCC6-56E0-3D68-E80E-4AB69070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07B4-27F9-211E-5A21-52A371D55A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Sequence Widget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B1E-FE21-43DB-41EC-18E159BC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7" y="1574379"/>
            <a:ext cx="2533883" cy="45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DD1C4-C57A-43C8-D1EA-02F08F3E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49" y="2118860"/>
            <a:ext cx="5872616" cy="3645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EB40D-D045-10FE-072C-726473CD9E5E}"/>
              </a:ext>
            </a:extLst>
          </p:cNvPr>
          <p:cNvSpPr/>
          <p:nvPr/>
        </p:nvSpPr>
        <p:spPr>
          <a:xfrm>
            <a:off x="6055108" y="4829452"/>
            <a:ext cx="825086" cy="58592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2E1F9-A51D-5FCE-9986-D39E9E8B607E}"/>
              </a:ext>
            </a:extLst>
          </p:cNvPr>
          <p:cNvSpPr/>
          <p:nvPr/>
        </p:nvSpPr>
        <p:spPr>
          <a:xfrm>
            <a:off x="7019925" y="4448175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E42A-0790-E0FC-B38F-0E0DF77531FF}"/>
              </a:ext>
            </a:extLst>
          </p:cNvPr>
          <p:cNvSpPr/>
          <p:nvPr/>
        </p:nvSpPr>
        <p:spPr>
          <a:xfrm>
            <a:off x="7032594" y="5067300"/>
            <a:ext cx="428625" cy="466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A7B17-54DC-2F40-A970-7C2788CD9072}"/>
              </a:ext>
            </a:extLst>
          </p:cNvPr>
          <p:cNvSpPr/>
          <p:nvPr/>
        </p:nvSpPr>
        <p:spPr>
          <a:xfrm>
            <a:off x="3228975" y="4854997"/>
            <a:ext cx="2276475" cy="30755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F5FB9-0613-EDA0-AF4C-31277B2B5B1A}"/>
              </a:ext>
            </a:extLst>
          </p:cNvPr>
          <p:cNvSpPr/>
          <p:nvPr/>
        </p:nvSpPr>
        <p:spPr>
          <a:xfrm>
            <a:off x="6253338" y="4495800"/>
            <a:ext cx="428625" cy="29555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55153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DF68-4CCF-A5D3-352B-F002824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1106-EF28-0BFF-9359-C1FCBC8E69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Panel </a:t>
            </a:r>
            <a:r>
              <a:rPr lang="en-US" dirty="0" err="1"/>
              <a:t>SetWidth</a:t>
            </a:r>
            <a:r>
              <a:rPr lang="en-US" dirty="0"/>
              <a:t> API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AD3074-0715-BEFB-185E-A50FCC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7" y="2234939"/>
            <a:ext cx="5295594" cy="28905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6BCA0-8A95-A276-FCCE-785CBD11BFE9}"/>
              </a:ext>
            </a:extLst>
          </p:cNvPr>
          <p:cNvSpPr/>
          <p:nvPr/>
        </p:nvSpPr>
        <p:spPr>
          <a:xfrm>
            <a:off x="5592932" y="4607510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484F3-80B1-6DFA-B4BD-1357A2902495}"/>
              </a:ext>
            </a:extLst>
          </p:cNvPr>
          <p:cNvSpPr/>
          <p:nvPr/>
        </p:nvSpPr>
        <p:spPr>
          <a:xfrm>
            <a:off x="5709820" y="4606607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C8F92-DC6C-C8E4-417B-1DD73EB6FA79}"/>
              </a:ext>
            </a:extLst>
          </p:cNvPr>
          <p:cNvSpPr/>
          <p:nvPr/>
        </p:nvSpPr>
        <p:spPr>
          <a:xfrm>
            <a:off x="5822270" y="4607113"/>
            <a:ext cx="204186" cy="1864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A4336-3003-E463-E2D6-05565E15B9D6}"/>
              </a:ext>
            </a:extLst>
          </p:cNvPr>
          <p:cNvSpPr/>
          <p:nvPr/>
        </p:nvSpPr>
        <p:spPr>
          <a:xfrm>
            <a:off x="2185872" y="5101964"/>
            <a:ext cx="74769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10 s goes back to previous screen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0A0E1-2F79-19C8-302D-F5EE90580A7A}"/>
              </a:ext>
            </a:extLst>
          </p:cNvPr>
          <p:cNvSpPr/>
          <p:nvPr/>
        </p:nvSpPr>
        <p:spPr>
          <a:xfrm>
            <a:off x="2512032" y="1502285"/>
            <a:ext cx="70288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Appears if Screen0 is idle for 10s 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8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4E58-6CEC-17C0-F37D-BB94F278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91B3D-8ACD-1CE2-AFE4-2FBC6E7FA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17498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0 – All assets for “Scene 0” and “Scene 2”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6D778-BD87-D79C-BFD1-FAAA85CC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819400"/>
            <a:ext cx="237172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96CF-C8F4-3E4A-FE74-5976B2A7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2819400"/>
            <a:ext cx="3978275" cy="24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4405C-7BBA-8EFE-CABC-2337B1AAE2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2819400"/>
            <a:ext cx="3958315" cy="2397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07B56-F13A-6448-A6E9-BA865420BDDE}"/>
              </a:ext>
            </a:extLst>
          </p:cNvPr>
          <p:cNvSpPr txBox="1"/>
          <p:nvPr/>
        </p:nvSpPr>
        <p:spPr>
          <a:xfrm>
            <a:off x="4661577" y="5164124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63F09-6EBC-3666-7450-CBBA33ECDC28}"/>
              </a:ext>
            </a:extLst>
          </p:cNvPr>
          <p:cNvSpPr txBox="1"/>
          <p:nvPr/>
        </p:nvSpPr>
        <p:spPr>
          <a:xfrm>
            <a:off x="9048633" y="5137123"/>
            <a:ext cx="12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0E6AF-6C57-E4FA-F555-301F7087FECA}"/>
              </a:ext>
            </a:extLst>
          </p:cNvPr>
          <p:cNvSpPr/>
          <p:nvPr/>
        </p:nvSpPr>
        <p:spPr>
          <a:xfrm>
            <a:off x="837348" y="5131213"/>
            <a:ext cx="1981200" cy="48866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CA8A31-35DB-356F-7E0D-4554766A5155}"/>
              </a:ext>
            </a:extLst>
          </p:cNvPr>
          <p:cNvSpPr/>
          <p:nvPr/>
        </p:nvSpPr>
        <p:spPr>
          <a:xfrm>
            <a:off x="7715250" y="2819400"/>
            <a:ext cx="828676" cy="3238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99C96-1D54-A352-FCA7-B96D03969F78}"/>
              </a:ext>
            </a:extLst>
          </p:cNvPr>
          <p:cNvSpPr txBox="1"/>
          <p:nvPr/>
        </p:nvSpPr>
        <p:spPr>
          <a:xfrm>
            <a:off x="7839074" y="1866900"/>
            <a:ext cx="2501107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Logo Animated using </a:t>
            </a:r>
            <a:r>
              <a:rPr lang="en-US" sz="2000" b="1" dirty="0" err="1">
                <a:solidFill>
                  <a:schemeClr val="bg1"/>
                </a:solidFill>
              </a:rPr>
              <a:t>setPosition</a:t>
            </a:r>
            <a:r>
              <a:rPr lang="en-US" sz="2000" b="1" dirty="0">
                <a:solidFill>
                  <a:schemeClr val="bg1"/>
                </a:solidFill>
              </a:rPr>
              <a:t>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0DB5B-D117-1E99-75EB-DAAC120D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313" y="2798391"/>
            <a:ext cx="4040188" cy="2432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336C2C-AA58-BA5B-0E8F-BF1B00A1C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2834424"/>
            <a:ext cx="1047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46E-6 4.44444E-6 L 0.202 0.00069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7A64-2A7E-FFCD-BA6E-600EFCD9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898E-5E3D-470A-0A45-9F45FB6984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1 – All assets for “Scene1”</a:t>
            </a:r>
          </a:p>
          <a:p>
            <a:pPr lvl="1"/>
            <a:r>
              <a:rPr lang="en-US" dirty="0"/>
              <a:t>Widgets set invisible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C86BD-BC3B-3766-0BD7-A214A51B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12" y="642937"/>
            <a:ext cx="1790700" cy="557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DA80F-33FD-3A80-6D11-70203DB3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38" y="2492188"/>
            <a:ext cx="5891161" cy="353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C2235-47B7-34E7-51BF-4CA321E1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2492188"/>
            <a:ext cx="2935315" cy="36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FBC7-0575-4BC2-16AB-D30A4668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4769-2D0F-B057-7C72-D5C669EC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Layer 2 for Sprite Animation of the Charge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F342-B2DC-8DF8-ABC0-8CABB90A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4" y="2241671"/>
            <a:ext cx="5846762" cy="3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CD7-CDFB-27B4-84BC-B4A2D775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73FE-807F-8621-8AB4-D86CC1E947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Canvas to Swap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3EB62-3260-3098-1CEC-AF567C60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3" y="4069978"/>
            <a:ext cx="3978275" cy="243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D2E19-3893-43EE-A9E8-702ED1B5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99" y="4120946"/>
            <a:ext cx="3843992" cy="238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33FC7-EBA8-5FE1-E14B-2285E2D4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83" y="4120946"/>
            <a:ext cx="3888941" cy="2342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ABB8C-AF5D-9B00-FB78-F684FE01AB77}"/>
              </a:ext>
            </a:extLst>
          </p:cNvPr>
          <p:cNvSpPr/>
          <p:nvPr/>
        </p:nvSpPr>
        <p:spPr>
          <a:xfrm>
            <a:off x="4217083" y="1703295"/>
            <a:ext cx="3888941" cy="24025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453E-6 -3.33333E-6 L 0.33355 -0.3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1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55 -0.34722 L -2.92003E-6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7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4525E-7 7.40741E-7 L 0.00195 -0.3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4815 L -1.14353E-6 -3.33333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001E-6 2.96296E-6 L -0.32417 -0.35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18 -0.35093 L -8.88252E-7 -7.4074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2627" y="1194486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057E-239A-5AB6-8694-1F9AF253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</a:t>
            </a:r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D78E-C59A-E65C-3CFE-4F06673E5D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MGC Suite Wiki:</a:t>
            </a:r>
          </a:p>
          <a:p>
            <a:pPr marL="301752" lvl="1" indent="0">
              <a:buNone/>
            </a:pPr>
            <a:r>
              <a:rPr lang="en-US" dirty="0">
                <a:hlinkClick r:id="rId2"/>
              </a:rPr>
              <a:t>https://github.com/mchpgfx/legato.docs/wiki</a:t>
            </a:r>
            <a:endParaRPr lang="en-US" dirty="0"/>
          </a:p>
          <a:p>
            <a:r>
              <a:rPr lang="en-US" dirty="0"/>
              <a:t>Previous Harmony Graphics trainings:</a:t>
            </a:r>
          </a:p>
          <a:p>
            <a:pPr marL="301871" lvl="1" indent="0">
              <a:buNone/>
            </a:pPr>
            <a:r>
              <a:rPr lang="en-US" b="0" i="0" u="sng" dirty="0">
                <a:effectLst/>
                <a:latin typeface="-apple-system"/>
                <a:hlinkClick r:id="rId3" tooltip="https://microchiptechnology.sharepoint.com/sites/HumanInterface/SitePages/Legato-Graphics-Workshop-Series.aspx"/>
              </a:rPr>
              <a:t>https://microchiptechnology.sharepoint.com/sites/HumanInterface/SitePages/Legato-Graphics-Workshop-Series.aspx</a:t>
            </a:r>
            <a:endParaRPr lang="en-US" b="0" i="0" u="sng" dirty="0">
              <a:effectLst/>
              <a:latin typeface="-apple-system"/>
            </a:endParaRP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Contact </a:t>
            </a:r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Kristy Seymour 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to gain access to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sharepoint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Link</a:t>
            </a:r>
          </a:p>
          <a:p>
            <a:pPr marL="759071" lvl="1" indent="-457200"/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Contains Basic and Advance trainings including recordings of the presentations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2156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F333-4695-3AA7-7C2E-E303E125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24FD-9893-B1CB-81EE-3A1A51D39F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MPLAB X IDE Version 6.05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https://ww1.microchip.com/downloads/aemDocuments/documents/DEV/ProductDocuments/SoftwareTools/MPLABX-v6.05-windows-installer.exe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XC32 Compiler Suite Version 4.20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https://ww1.microchip.com/downloads/aemDocuments/documents/DEV/ProductDocuments/SoftwareTools/xc32-v4.20-full-install-windows-x64-installer.exe</a:t>
            </a:r>
            <a:endParaRPr lang="en-US" sz="24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MPLAB Harmony 3 Framework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6EB1A1-4565-1708-1210-F02F6335B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70951"/>
              </p:ext>
            </p:extLst>
          </p:nvPr>
        </p:nvGraphicFramePr>
        <p:xfrm>
          <a:off x="1639098" y="3968318"/>
          <a:ext cx="7496023" cy="206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728">
                  <a:extLst>
                    <a:ext uri="{9D8B030D-6E8A-4147-A177-3AD203B41FA5}">
                      <a16:colId xmlns:a16="http://schemas.microsoft.com/office/drawing/2014/main" val="2551500873"/>
                    </a:ext>
                  </a:extLst>
                </a:gridCol>
                <a:gridCol w="915868">
                  <a:extLst>
                    <a:ext uri="{9D8B030D-6E8A-4147-A177-3AD203B41FA5}">
                      <a16:colId xmlns:a16="http://schemas.microsoft.com/office/drawing/2014/main" val="2633276552"/>
                    </a:ext>
                  </a:extLst>
                </a:gridCol>
                <a:gridCol w="4593427">
                  <a:extLst>
                    <a:ext uri="{9D8B030D-6E8A-4147-A177-3AD203B41FA5}">
                      <a16:colId xmlns:a16="http://schemas.microsoft.com/office/drawing/2014/main" val="3110878853"/>
                    </a:ext>
                  </a:extLst>
                </a:gridCol>
              </a:tblGrid>
              <a:tr h="361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Harmony 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Version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Download Link (Github)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057970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https://github.com/Microchip-MPLAB-Harmony/bsp.git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288379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https://github.com/Microchip-MPLAB-Harmony/core.git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7321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CSP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https://github.com/Microchip-MPLAB-Harmony/csp.git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78407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https://github.com/Microchip-MPLAB-Harmony/devices.git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380968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Dev_Packs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v3.13.1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https://github.com/Microchip-MPLAB-Harmony/dev_packs.git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763171"/>
                  </a:ext>
                </a:extLst>
              </a:tr>
              <a:tr h="284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GFX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v3.12.0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https://github.com/Microchip-MPLAB-Harmony/gfx.git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10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Before you start the LAB…</a:t>
            </a:r>
          </a:p>
        </p:txBody>
      </p:sp>
    </p:spTree>
    <p:extLst>
      <p:ext uri="{BB962C8B-B14F-4D97-AF65-F5344CB8AC3E}">
        <p14:creationId xmlns:p14="http://schemas.microsoft.com/office/powerpoint/2010/main" val="389895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F614-D757-F1AC-164E-F39F74A8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MPLAB® Code Configurator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1ADA6C-75DE-7740-8030-5337BF1A1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9002" y="922338"/>
            <a:ext cx="9511445" cy="538638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DB106-4235-1B45-F850-00E80255211C}"/>
              </a:ext>
            </a:extLst>
          </p:cNvPr>
          <p:cNvSpPr/>
          <p:nvPr/>
        </p:nvSpPr>
        <p:spPr>
          <a:xfrm>
            <a:off x="5832629" y="1180730"/>
            <a:ext cx="261783" cy="31071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2B68A-2081-4E89-B2F3-DDCC838F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805815"/>
            <a:ext cx="10262588" cy="5502910"/>
          </a:xfrm>
          <a:prstGeom prst="rect">
            <a:avLst/>
          </a:prstGeom>
        </p:spPr>
      </p:pic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1C7DFE1C-1A74-C8E9-3BCF-925D66DBEB59}"/>
              </a:ext>
            </a:extLst>
          </p:cNvPr>
          <p:cNvSpPr/>
          <p:nvPr/>
        </p:nvSpPr>
        <p:spPr>
          <a:xfrm>
            <a:off x="2095522" y="3412036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871760AF-49B8-EC37-67F9-199A487F5C8B}"/>
              </a:ext>
            </a:extLst>
          </p:cNvPr>
          <p:cNvSpPr/>
          <p:nvPr/>
        </p:nvSpPr>
        <p:spPr>
          <a:xfrm>
            <a:off x="905522" y="4357732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14ADB166-1DF2-7221-E0AF-AF1FE84AC97F}"/>
              </a:ext>
            </a:extLst>
          </p:cNvPr>
          <p:cNvSpPr/>
          <p:nvPr/>
        </p:nvSpPr>
        <p:spPr>
          <a:xfrm>
            <a:off x="2804431" y="4357732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Plugin version</a:t>
            </a: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5383C9E3-0512-29E6-D3FC-BDCC5BE5C8F5}"/>
              </a:ext>
            </a:extLst>
          </p:cNvPr>
          <p:cNvSpPr/>
          <p:nvPr/>
        </p:nvSpPr>
        <p:spPr>
          <a:xfrm>
            <a:off x="4688889" y="5702680"/>
            <a:ext cx="3213411" cy="42609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AC566513-A2BF-35A7-A2CF-56F4A5EED0F5}"/>
              </a:ext>
            </a:extLst>
          </p:cNvPr>
          <p:cNvSpPr/>
          <p:nvPr/>
        </p:nvSpPr>
        <p:spPr>
          <a:xfrm>
            <a:off x="6587798" y="5702680"/>
            <a:ext cx="1350318" cy="42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MCC Core version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610B37C6-35E1-BBEF-6123-BB826A1C49EF}"/>
              </a:ext>
            </a:extLst>
          </p:cNvPr>
          <p:cNvSpPr/>
          <p:nvPr/>
        </p:nvSpPr>
        <p:spPr>
          <a:xfrm>
            <a:off x="6036816" y="3389969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40A99A6A-9F56-6AB6-B5AB-A2EDF3201462}"/>
              </a:ext>
            </a:extLst>
          </p:cNvPr>
          <p:cNvSpPr/>
          <p:nvPr/>
        </p:nvSpPr>
        <p:spPr>
          <a:xfrm>
            <a:off x="9747160" y="344300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9F9D1E-7DBB-2B7E-BAF5-8EB12539CB69}"/>
              </a:ext>
            </a:extLst>
          </p:cNvPr>
          <p:cNvSpPr/>
          <p:nvPr/>
        </p:nvSpPr>
        <p:spPr>
          <a:xfrm>
            <a:off x="8034076" y="3737498"/>
            <a:ext cx="1172067" cy="74842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5EDFBCB-30C9-B87C-E856-FC440E2EAD32}"/>
              </a:ext>
            </a:extLst>
          </p:cNvPr>
          <p:cNvSpPr/>
          <p:nvPr/>
        </p:nvSpPr>
        <p:spPr>
          <a:xfrm>
            <a:off x="7803217" y="4555789"/>
            <a:ext cx="1774361" cy="21003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808E4ED1-3B59-8B2E-9A63-B0D235C9642D}"/>
              </a:ext>
            </a:extLst>
          </p:cNvPr>
          <p:cNvSpPr/>
          <p:nvPr/>
        </p:nvSpPr>
        <p:spPr>
          <a:xfrm>
            <a:off x="1481203" y="1772759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FD0806-40FF-27C3-0EAD-EAD58BF10E81}"/>
              </a:ext>
            </a:extLst>
          </p:cNvPr>
          <p:cNvSpPr/>
          <p:nvPr/>
        </p:nvSpPr>
        <p:spPr>
          <a:xfrm>
            <a:off x="1926194" y="1566082"/>
            <a:ext cx="479656" cy="21114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5CDF04-1990-B12A-5D02-13495CB1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27" y="1583055"/>
            <a:ext cx="1073066" cy="11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2CC-9C6F-3FA7-408B-3BEC7715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Microchip Graphics Composer (MGC)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92F4-D9DB-C387-4A65-3655B89A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0" y="873536"/>
            <a:ext cx="10830355" cy="5579707"/>
          </a:xfrm>
          <a:prstGeom prst="rect">
            <a:avLst/>
          </a:prstGeom>
        </p:spPr>
      </p:pic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888810D3-0DBF-D629-4768-C3C5D5AF45F9}"/>
              </a:ext>
            </a:extLst>
          </p:cNvPr>
          <p:cNvSpPr/>
          <p:nvPr/>
        </p:nvSpPr>
        <p:spPr>
          <a:xfrm>
            <a:off x="934826" y="3655593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0B8C4100-20E8-15FF-A528-9D498DEC7A90}"/>
              </a:ext>
            </a:extLst>
          </p:cNvPr>
          <p:cNvSpPr/>
          <p:nvPr/>
        </p:nvSpPr>
        <p:spPr>
          <a:xfrm>
            <a:off x="5161654" y="1848416"/>
            <a:ext cx="1637873" cy="2911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328A054D-68EB-5C53-299D-898E4AFD4302}"/>
              </a:ext>
            </a:extLst>
          </p:cNvPr>
          <p:cNvSpPr/>
          <p:nvPr/>
        </p:nvSpPr>
        <p:spPr>
          <a:xfrm>
            <a:off x="9455544" y="1650776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69DD5896-0D8B-C1FC-E72B-D05042D278D4}"/>
              </a:ext>
            </a:extLst>
          </p:cNvPr>
          <p:cNvSpPr/>
          <p:nvPr/>
        </p:nvSpPr>
        <p:spPr>
          <a:xfrm>
            <a:off x="9823980" y="4263700"/>
            <a:ext cx="1788299" cy="352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11B01A03-2443-A370-86E3-94D79BCBD1DE}"/>
              </a:ext>
            </a:extLst>
          </p:cNvPr>
          <p:cNvSpPr/>
          <p:nvPr/>
        </p:nvSpPr>
        <p:spPr>
          <a:xfrm>
            <a:off x="810539" y="5327432"/>
            <a:ext cx="1637873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FE5AF-81AB-AF23-82D5-00FF5048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9" y="4111363"/>
            <a:ext cx="2352016" cy="2333442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7908AF52-E5C9-1C2C-8B19-C81AD1BA7134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5441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72e1767-e3df-4fff-b828-b3370e51f5d5">
      <Terms xmlns="http://schemas.microsoft.com/office/infopath/2007/PartnerControls"/>
    </lcf76f155ced4ddcb4097134ff3c332f>
    <TaxCatchAll xmlns="31bbf624-d615-497d-aebd-0b1aafd496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DEF42488F524897AE563EABC12879" ma:contentTypeVersion="10" ma:contentTypeDescription="Create a new document." ma:contentTypeScope="" ma:versionID="673d4e5f491f3c41f6a778b7d1e68b51">
  <xsd:schema xmlns:xsd="http://www.w3.org/2001/XMLSchema" xmlns:xs="http://www.w3.org/2001/XMLSchema" xmlns:p="http://schemas.microsoft.com/office/2006/metadata/properties" xmlns:ns2="872e1767-e3df-4fff-b828-b3370e51f5d5" xmlns:ns3="31bbf624-d615-497d-aebd-0b1aafd496b5" targetNamespace="http://schemas.microsoft.com/office/2006/metadata/properties" ma:root="true" ma:fieldsID="23df628c0711c3b4f452cdccb7806cc6" ns2:_="" ns3:_="">
    <xsd:import namespace="872e1767-e3df-4fff-b828-b3370e51f5d5"/>
    <xsd:import namespace="31bbf624-d615-497d-aebd-0b1aafd496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e1767-e3df-4fff-b828-b3370e51f5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05317c1-dc7b-42fe-8bc5-04171b90da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bf624-d615-497d-aebd-0b1aafd496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3dae435-ae47-4f86-925a-6841b5fa2379}" ma:internalName="TaxCatchAll" ma:showField="CatchAllData" ma:web="31bbf624-d615-497d-aebd-0b1aafd496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74815-801A-4D0C-AAC8-304A8EA5EAE0}">
  <ds:schemaRefs>
    <ds:schemaRef ds:uri="http://schemas.microsoft.com/office/2006/documentManagement/types"/>
    <ds:schemaRef ds:uri="8817dc1b-f3cd-42be-95ad-66b449452fd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872e1767-e3df-4fff-b828-b3370e51f5d5"/>
    <ds:schemaRef ds:uri="31bbf624-d615-497d-aebd-0b1aafd496b5"/>
  </ds:schemaRefs>
</ds:datastoreItem>
</file>

<file path=customXml/itemProps2.xml><?xml version="1.0" encoding="utf-8"?>
<ds:datastoreItem xmlns:ds="http://schemas.openxmlformats.org/officeDocument/2006/customXml" ds:itemID="{3602F715-D5BA-4A08-895D-340FD2480C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2e1767-e3df-4fff-b828-b3370e51f5d5"/>
    <ds:schemaRef ds:uri="31bbf624-d615-497d-aebd-0b1aafd496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2153</Words>
  <Application>Microsoft Office PowerPoint</Application>
  <PresentationFormat>Custom</PresentationFormat>
  <Paragraphs>490</Paragraphs>
  <Slides>58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Harmony Graphics Hands-On Training</vt:lpstr>
      <vt:lpstr>Agenda</vt:lpstr>
      <vt:lpstr>Hardware Set-up</vt:lpstr>
      <vt:lpstr>Hardware Requirement</vt:lpstr>
      <vt:lpstr>Software Requirements</vt:lpstr>
      <vt:lpstr>Software Required</vt:lpstr>
      <vt:lpstr>Before you start the LAB…</vt:lpstr>
      <vt:lpstr>MPLAB® Code Configurator</vt:lpstr>
      <vt:lpstr>Microchip Graphics Composer (MGC) </vt:lpstr>
      <vt:lpstr>EV Charger Application</vt:lpstr>
      <vt:lpstr>The EV Charger Application</vt:lpstr>
      <vt:lpstr>The EV Charger Application</vt:lpstr>
      <vt:lpstr>Task 1</vt:lpstr>
      <vt:lpstr>Task 1</vt:lpstr>
      <vt:lpstr>Task 1</vt:lpstr>
      <vt:lpstr>Color Schemes</vt:lpstr>
      <vt:lpstr>Widget Customization Using Scheme</vt:lpstr>
      <vt:lpstr>Scheme Management</vt:lpstr>
      <vt:lpstr>Task 2</vt:lpstr>
      <vt:lpstr>Task 2</vt:lpstr>
      <vt:lpstr>Events Handling</vt:lpstr>
      <vt:lpstr>Events Management</vt:lpstr>
      <vt:lpstr>Events Management</vt:lpstr>
      <vt:lpstr>Event Callbacks</vt:lpstr>
      <vt:lpstr>Screen Events</vt:lpstr>
      <vt:lpstr>Screen Events</vt:lpstr>
      <vt:lpstr>&lt;Screen&gt;_OnUpdate()</vt:lpstr>
      <vt:lpstr>Task 3</vt:lpstr>
      <vt:lpstr>Task 3</vt:lpstr>
      <vt:lpstr>Dynamic String</vt:lpstr>
      <vt:lpstr>Task 4 </vt:lpstr>
      <vt:lpstr>Task 4 - Canvas</vt:lpstr>
      <vt:lpstr>HW Overlays and Multi-Layers</vt:lpstr>
      <vt:lpstr>Multi-Layer Compositing</vt:lpstr>
      <vt:lpstr>Hardware Compositing</vt:lpstr>
      <vt:lpstr>Behind the Scenes</vt:lpstr>
      <vt:lpstr>Pro Tip: Use Layers to Overlay Dynamic Content</vt:lpstr>
      <vt:lpstr>Pro Tip: Use Layers for Transparency Effects</vt:lpstr>
      <vt:lpstr>Graphics Canvas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Implementation</vt:lpstr>
      <vt:lpstr>Task 4 Implementation</vt:lpstr>
      <vt:lpstr>Task 5 &amp; 6</vt:lpstr>
      <vt:lpstr>Task 5</vt:lpstr>
      <vt:lpstr>Task 6 </vt:lpstr>
      <vt:lpstr>Task 7</vt:lpstr>
      <vt:lpstr>Modifications</vt:lpstr>
      <vt:lpstr>Modifications</vt:lpstr>
      <vt:lpstr>Modifications</vt:lpstr>
      <vt:lpstr>Modifications</vt:lpstr>
      <vt:lpstr>PowerPoint Presentation</vt:lpstr>
      <vt:lpstr>Important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MPLAB® Harmony Graphics Suite</dc:title>
  <dc:creator>Bill Li - C16118</dc:creator>
  <cp:lastModifiedBy>Swapna Gurumani - C40450</cp:lastModifiedBy>
  <cp:revision>65</cp:revision>
  <dcterms:created xsi:type="dcterms:W3CDTF">2020-09-10T19:06:48Z</dcterms:created>
  <dcterms:modified xsi:type="dcterms:W3CDTF">2022-12-22T07:35:20Z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0x01010088FDEF42488F524897AE563EABC12879</vt:lpwstr>
  </property>
  <property fmtid="{D5CDD505-2E9C-101B-9397-08002B2CF9AE}" pid="3" name="Order">
    <vt:r8>214100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ediaServiceImageTags">
    <vt:lpwstr/>
  </property>
</Properties>
</file>